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5683" r:id="rId1"/>
  </p:sldMasterIdLst>
  <p:notesMasterIdLst>
    <p:notesMasterId r:id="rId30"/>
  </p:notesMasterIdLst>
  <p:sldIdLst>
    <p:sldId id="8971" r:id="rId2"/>
    <p:sldId id="8966" r:id="rId3"/>
    <p:sldId id="8921" r:id="rId4"/>
    <p:sldId id="8920" r:id="rId5"/>
    <p:sldId id="8975" r:id="rId6"/>
    <p:sldId id="8976" r:id="rId7"/>
    <p:sldId id="8967" r:id="rId8"/>
    <p:sldId id="8969" r:id="rId9"/>
    <p:sldId id="8947" r:id="rId10"/>
    <p:sldId id="8933" r:id="rId11"/>
    <p:sldId id="8948" r:id="rId12"/>
    <p:sldId id="8925" r:id="rId13"/>
    <p:sldId id="8954" r:id="rId14"/>
    <p:sldId id="8955" r:id="rId15"/>
    <p:sldId id="8957" r:id="rId16"/>
    <p:sldId id="8959" r:id="rId17"/>
    <p:sldId id="8961" r:id="rId18"/>
    <p:sldId id="8962" r:id="rId19"/>
    <p:sldId id="8980" r:id="rId20"/>
    <p:sldId id="8977" r:id="rId21"/>
    <p:sldId id="8974" r:id="rId22"/>
    <p:sldId id="8981" r:id="rId23"/>
    <p:sldId id="8982" r:id="rId24"/>
    <p:sldId id="8963" r:id="rId25"/>
    <p:sldId id="8964" r:id="rId26"/>
    <p:sldId id="8965" r:id="rId27"/>
    <p:sldId id="8983" r:id="rId28"/>
    <p:sldId id="8949" r:id="rId29"/>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EE0"/>
    <a:srgbClr val="1E1916"/>
    <a:srgbClr val="5286C4"/>
    <a:srgbClr val="254061"/>
    <a:srgbClr val="D3E6FF"/>
    <a:srgbClr val="B0E4CD"/>
    <a:srgbClr val="35A5C2"/>
    <a:srgbClr val="385D8A"/>
    <a:srgbClr val="386294"/>
    <a:srgbClr val="5866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C83930-32C8-814D-ACC4-5AD61E2E5BC5}" v="756" dt="2023-07-12T19:52:26.60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0"/>
    <p:restoredTop sz="67480"/>
  </p:normalViewPr>
  <p:slideViewPr>
    <p:cSldViewPr snapToGrid="0">
      <p:cViewPr varScale="1">
        <p:scale>
          <a:sx n="70" d="100"/>
          <a:sy n="70" d="100"/>
        </p:scale>
        <p:origin x="306" y="9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46"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arioC" userId="b790f688-0c99-421d-ad08-5e0c6e6e58c5" providerId="ADAL" clId="{6FC83930-32C8-814D-ACC4-5AD61E2E5BC5}"/>
    <pc:docChg chg="undo custSel addSld delSld modSld sldOrd modMainMaster">
      <pc:chgData name="HilarioC" userId="b790f688-0c99-421d-ad08-5e0c6e6e58c5" providerId="ADAL" clId="{6FC83930-32C8-814D-ACC4-5AD61E2E5BC5}" dt="2023-07-12T20:51:25.762" v="4407" actId="20577"/>
      <pc:docMkLst>
        <pc:docMk/>
      </pc:docMkLst>
      <pc:sldChg chg="del">
        <pc:chgData name="HilarioC" userId="b790f688-0c99-421d-ad08-5e0c6e6e58c5" providerId="ADAL" clId="{6FC83930-32C8-814D-ACC4-5AD61E2E5BC5}" dt="2023-07-11T17:49:25.705" v="2812" actId="2696"/>
        <pc:sldMkLst>
          <pc:docMk/>
          <pc:sldMk cId="844245931" sldId="8541"/>
        </pc:sldMkLst>
      </pc:sldChg>
      <pc:sldChg chg="ord setBg modNotesTx">
        <pc:chgData name="HilarioC" userId="b790f688-0c99-421d-ad08-5e0c6e6e58c5" providerId="ADAL" clId="{6FC83930-32C8-814D-ACC4-5AD61E2E5BC5}" dt="2023-07-12T17:06:07.686" v="4022"/>
        <pc:sldMkLst>
          <pc:docMk/>
          <pc:sldMk cId="2452737039" sldId="8660"/>
        </pc:sldMkLst>
      </pc:sldChg>
      <pc:sldChg chg="modSp modNotesTx">
        <pc:chgData name="HilarioC" userId="b790f688-0c99-421d-ad08-5e0c6e6e58c5" providerId="ADAL" clId="{6FC83930-32C8-814D-ACC4-5AD61E2E5BC5}" dt="2023-07-12T16:41:52.157" v="3722" actId="15"/>
        <pc:sldMkLst>
          <pc:docMk/>
          <pc:sldMk cId="1873708015" sldId="8920"/>
        </pc:sldMkLst>
        <pc:spChg chg="mod">
          <ac:chgData name="HilarioC" userId="b790f688-0c99-421d-ad08-5e0c6e6e58c5" providerId="ADAL" clId="{6FC83930-32C8-814D-ACC4-5AD61E2E5BC5}" dt="2023-07-11T22:24:38.493" v="2911" actId="20577"/>
          <ac:spMkLst>
            <pc:docMk/>
            <pc:sldMk cId="1873708015" sldId="8920"/>
            <ac:spMk id="17" creationId="{9F1D686E-9632-D524-96A1-1E41A81ADAD9}"/>
          </ac:spMkLst>
        </pc:spChg>
      </pc:sldChg>
      <pc:sldChg chg="modSp modNotesTx">
        <pc:chgData name="HilarioC" userId="b790f688-0c99-421d-ad08-5e0c6e6e58c5" providerId="ADAL" clId="{6FC83930-32C8-814D-ACC4-5AD61E2E5BC5}" dt="2023-07-12T17:26:44.897" v="4103" actId="20577"/>
        <pc:sldMkLst>
          <pc:docMk/>
          <pc:sldMk cId="3986296565" sldId="8921"/>
        </pc:sldMkLst>
        <pc:spChg chg="mod">
          <ac:chgData name="HilarioC" userId="b790f688-0c99-421d-ad08-5e0c6e6e58c5" providerId="ADAL" clId="{6FC83930-32C8-814D-ACC4-5AD61E2E5BC5}" dt="2023-07-11T22:24:21.076" v="2883" actId="20577"/>
          <ac:spMkLst>
            <pc:docMk/>
            <pc:sldMk cId="3986296565" sldId="8921"/>
            <ac:spMk id="17" creationId="{9F1D686E-9632-D524-96A1-1E41A81ADAD9}"/>
          </ac:spMkLst>
        </pc:spChg>
      </pc:sldChg>
      <pc:sldChg chg="modNotesTx">
        <pc:chgData name="HilarioC" userId="b790f688-0c99-421d-ad08-5e0c6e6e58c5" providerId="ADAL" clId="{6FC83930-32C8-814D-ACC4-5AD61E2E5BC5}" dt="2023-07-12T17:26:21.642" v="4101" actId="20577"/>
        <pc:sldMkLst>
          <pc:docMk/>
          <pc:sldMk cId="1464146460" sldId="8922"/>
        </pc:sldMkLst>
      </pc:sldChg>
      <pc:sldChg chg="del">
        <pc:chgData name="HilarioC" userId="b790f688-0c99-421d-ad08-5e0c6e6e58c5" providerId="ADAL" clId="{6FC83930-32C8-814D-ACC4-5AD61E2E5BC5}" dt="2023-07-11T17:49:25.703" v="2811" actId="2696"/>
        <pc:sldMkLst>
          <pc:docMk/>
          <pc:sldMk cId="2450027949" sldId="8923"/>
        </pc:sldMkLst>
      </pc:sldChg>
      <pc:sldChg chg="addSp modSp mod ord modAnim modNotesTx">
        <pc:chgData name="HilarioC" userId="b790f688-0c99-421d-ad08-5e0c6e6e58c5" providerId="ADAL" clId="{6FC83930-32C8-814D-ACC4-5AD61E2E5BC5}" dt="2023-07-12T18:22:30.814" v="4173" actId="20577"/>
        <pc:sldMkLst>
          <pc:docMk/>
          <pc:sldMk cId="2061874138" sldId="8925"/>
        </pc:sldMkLst>
        <pc:spChg chg="add mod">
          <ac:chgData name="HilarioC" userId="b790f688-0c99-421d-ad08-5e0c6e6e58c5" providerId="ADAL" clId="{6FC83930-32C8-814D-ACC4-5AD61E2E5BC5}" dt="2023-07-11T05:07:53.803" v="1736" actId="1035"/>
          <ac:spMkLst>
            <pc:docMk/>
            <pc:sldMk cId="2061874138" sldId="8925"/>
            <ac:spMk id="2" creationId="{0C285333-85B8-4C77-47CC-4D09393D4BAD}"/>
          </ac:spMkLst>
        </pc:spChg>
        <pc:spChg chg="add mod">
          <ac:chgData name="HilarioC" userId="b790f688-0c99-421d-ad08-5e0c6e6e58c5" providerId="ADAL" clId="{6FC83930-32C8-814D-ACC4-5AD61E2E5BC5}" dt="2023-07-11T05:12:05.820" v="1838" actId="20577"/>
          <ac:spMkLst>
            <pc:docMk/>
            <pc:sldMk cId="2061874138" sldId="8925"/>
            <ac:spMk id="3" creationId="{E71B0C52-768D-09D8-ACBD-B742F445483D}"/>
          </ac:spMkLst>
        </pc:spChg>
        <pc:spChg chg="add mod">
          <ac:chgData name="HilarioC" userId="b790f688-0c99-421d-ad08-5e0c6e6e58c5" providerId="ADAL" clId="{6FC83930-32C8-814D-ACC4-5AD61E2E5BC5}" dt="2023-07-11T05:07:53.803" v="1736" actId="1035"/>
          <ac:spMkLst>
            <pc:docMk/>
            <pc:sldMk cId="2061874138" sldId="8925"/>
            <ac:spMk id="4" creationId="{98A3E7A6-954F-9DFB-C73D-E8B6AD8208F3}"/>
          </ac:spMkLst>
        </pc:spChg>
        <pc:spChg chg="add mod">
          <ac:chgData name="HilarioC" userId="b790f688-0c99-421d-ad08-5e0c6e6e58c5" providerId="ADAL" clId="{6FC83930-32C8-814D-ACC4-5AD61E2E5BC5}" dt="2023-07-11T05:07:53.803" v="1736" actId="1035"/>
          <ac:spMkLst>
            <pc:docMk/>
            <pc:sldMk cId="2061874138" sldId="8925"/>
            <ac:spMk id="5" creationId="{ABB1C890-F4EF-BB1F-D50B-711AAB796638}"/>
          </ac:spMkLst>
        </pc:spChg>
        <pc:spChg chg="add mod">
          <ac:chgData name="HilarioC" userId="b790f688-0c99-421d-ad08-5e0c6e6e58c5" providerId="ADAL" clId="{6FC83930-32C8-814D-ACC4-5AD61E2E5BC5}" dt="2023-07-11T05:07:53.803" v="1736" actId="1035"/>
          <ac:spMkLst>
            <pc:docMk/>
            <pc:sldMk cId="2061874138" sldId="8925"/>
            <ac:spMk id="6" creationId="{BBF82411-7BC5-6684-0FA5-996C0328213C}"/>
          </ac:spMkLst>
        </pc:spChg>
        <pc:spChg chg="add mod">
          <ac:chgData name="HilarioC" userId="b790f688-0c99-421d-ad08-5e0c6e6e58c5" providerId="ADAL" clId="{6FC83930-32C8-814D-ACC4-5AD61E2E5BC5}" dt="2023-07-11T05:08:36.604" v="1780" actId="1076"/>
          <ac:spMkLst>
            <pc:docMk/>
            <pc:sldMk cId="2061874138" sldId="8925"/>
            <ac:spMk id="7" creationId="{D4AE73CE-401F-B9DD-5B7E-552D243A739D}"/>
          </ac:spMkLst>
        </pc:spChg>
        <pc:spChg chg="mod">
          <ac:chgData name="HilarioC" userId="b790f688-0c99-421d-ad08-5e0c6e6e58c5" providerId="ADAL" clId="{6FC83930-32C8-814D-ACC4-5AD61E2E5BC5}" dt="2023-07-11T04:32:06.059" v="1024" actId="20577"/>
          <ac:spMkLst>
            <pc:docMk/>
            <pc:sldMk cId="2061874138" sldId="8925"/>
            <ac:spMk id="21" creationId="{B6A30F8C-6F16-8D0B-AA34-D3EF0651BF20}"/>
          </ac:spMkLst>
        </pc:spChg>
        <pc:spChg chg="mod">
          <ac:chgData name="HilarioC" userId="b790f688-0c99-421d-ad08-5e0c6e6e58c5" providerId="ADAL" clId="{6FC83930-32C8-814D-ACC4-5AD61E2E5BC5}" dt="2023-07-11T05:07:53.803" v="1736" actId="1035"/>
          <ac:spMkLst>
            <pc:docMk/>
            <pc:sldMk cId="2061874138" sldId="8925"/>
            <ac:spMk id="19458" creationId="{00000000-0000-0000-0000-000000000000}"/>
          </ac:spMkLst>
        </pc:spChg>
      </pc:sldChg>
      <pc:sldChg chg="del">
        <pc:chgData name="HilarioC" userId="b790f688-0c99-421d-ad08-5e0c6e6e58c5" providerId="ADAL" clId="{6FC83930-32C8-814D-ACC4-5AD61E2E5BC5}" dt="2023-07-11T17:49:25.700" v="2810" actId="2696"/>
        <pc:sldMkLst>
          <pc:docMk/>
          <pc:sldMk cId="1973703741" sldId="8926"/>
        </pc:sldMkLst>
      </pc:sldChg>
      <pc:sldChg chg="del">
        <pc:chgData name="HilarioC" userId="b790f688-0c99-421d-ad08-5e0c6e6e58c5" providerId="ADAL" clId="{6FC83930-32C8-814D-ACC4-5AD61E2E5BC5}" dt="2023-07-11T17:49:25.697" v="2809" actId="2696"/>
        <pc:sldMkLst>
          <pc:docMk/>
          <pc:sldMk cId="312697219" sldId="8927"/>
        </pc:sldMkLst>
      </pc:sldChg>
      <pc:sldChg chg="del">
        <pc:chgData name="HilarioC" userId="b790f688-0c99-421d-ad08-5e0c6e6e58c5" providerId="ADAL" clId="{6FC83930-32C8-814D-ACC4-5AD61E2E5BC5}" dt="2023-07-11T17:49:25.694" v="2808" actId="2696"/>
        <pc:sldMkLst>
          <pc:docMk/>
          <pc:sldMk cId="3796115843" sldId="8928"/>
        </pc:sldMkLst>
      </pc:sldChg>
      <pc:sldChg chg="del">
        <pc:chgData name="HilarioC" userId="b790f688-0c99-421d-ad08-5e0c6e6e58c5" providerId="ADAL" clId="{6FC83930-32C8-814D-ACC4-5AD61E2E5BC5}" dt="2023-07-11T17:49:25.689" v="2807" actId="2696"/>
        <pc:sldMkLst>
          <pc:docMk/>
          <pc:sldMk cId="750499932" sldId="8930"/>
        </pc:sldMkLst>
      </pc:sldChg>
      <pc:sldChg chg="addSp delSp modSp mod setBg modNotesTx">
        <pc:chgData name="HilarioC" userId="b790f688-0c99-421d-ad08-5e0c6e6e58c5" providerId="ADAL" clId="{6FC83930-32C8-814D-ACC4-5AD61E2E5BC5}" dt="2023-07-12T18:18:29.653" v="4132" actId="20577"/>
        <pc:sldMkLst>
          <pc:docMk/>
          <pc:sldMk cId="4198864928" sldId="8933"/>
        </pc:sldMkLst>
        <pc:spChg chg="del">
          <ac:chgData name="HilarioC" userId="b790f688-0c99-421d-ad08-5e0c6e6e58c5" providerId="ADAL" clId="{6FC83930-32C8-814D-ACC4-5AD61E2E5BC5}" dt="2023-07-11T13:59:56.523" v="2014" actId="26606"/>
          <ac:spMkLst>
            <pc:docMk/>
            <pc:sldMk cId="4198864928" sldId="8933"/>
            <ac:spMk id="6151" creationId="{42A4FC2C-047E-45A5-965D-8E1E3BF09BC6}"/>
          </ac:spMkLst>
        </pc:spChg>
        <pc:spChg chg="add">
          <ac:chgData name="HilarioC" userId="b790f688-0c99-421d-ad08-5e0c6e6e58c5" providerId="ADAL" clId="{6FC83930-32C8-814D-ACC4-5AD61E2E5BC5}" dt="2023-07-11T13:59:56.523" v="2014" actId="26606"/>
          <ac:spMkLst>
            <pc:docMk/>
            <pc:sldMk cId="4198864928" sldId="8933"/>
            <ac:spMk id="6156" creationId="{42A4FC2C-047E-45A5-965D-8E1E3BF09BC6}"/>
          </ac:spMkLst>
        </pc:spChg>
        <pc:picChg chg="add mod">
          <ac:chgData name="HilarioC" userId="b790f688-0c99-421d-ad08-5e0c6e6e58c5" providerId="ADAL" clId="{6FC83930-32C8-814D-ACC4-5AD61E2E5BC5}" dt="2023-07-11T13:59:56.523" v="2014" actId="26606"/>
          <ac:picMkLst>
            <pc:docMk/>
            <pc:sldMk cId="4198864928" sldId="8933"/>
            <ac:picMk id="1026" creationId="{FAEACE33-3CA5-C08F-D3B3-F48A4D63FDE4}"/>
          </ac:picMkLst>
        </pc:picChg>
        <pc:picChg chg="del">
          <ac:chgData name="HilarioC" userId="b790f688-0c99-421d-ad08-5e0c6e6e58c5" providerId="ADAL" clId="{6FC83930-32C8-814D-ACC4-5AD61E2E5BC5}" dt="2023-07-11T13:59:51.391" v="2012" actId="478"/>
          <ac:picMkLst>
            <pc:docMk/>
            <pc:sldMk cId="4198864928" sldId="8933"/>
            <ac:picMk id="6146" creationId="{5571C9ED-606D-CCBC-81AF-82D17CC78C8B}"/>
          </ac:picMkLst>
        </pc:picChg>
      </pc:sldChg>
      <pc:sldChg chg="del">
        <pc:chgData name="HilarioC" userId="b790f688-0c99-421d-ad08-5e0c6e6e58c5" providerId="ADAL" clId="{6FC83930-32C8-814D-ACC4-5AD61E2E5BC5}" dt="2023-07-11T23:02:25.112" v="3016" actId="2696"/>
        <pc:sldMkLst>
          <pc:docMk/>
          <pc:sldMk cId="1220670832" sldId="8934"/>
        </pc:sldMkLst>
      </pc:sldChg>
      <pc:sldChg chg="del">
        <pc:chgData name="HilarioC" userId="b790f688-0c99-421d-ad08-5e0c6e6e58c5" providerId="ADAL" clId="{6FC83930-32C8-814D-ACC4-5AD61E2E5BC5}" dt="2023-07-11T23:02:25.118" v="3017" actId="2696"/>
        <pc:sldMkLst>
          <pc:docMk/>
          <pc:sldMk cId="2034876784" sldId="8935"/>
        </pc:sldMkLst>
      </pc:sldChg>
      <pc:sldChg chg="del">
        <pc:chgData name="HilarioC" userId="b790f688-0c99-421d-ad08-5e0c6e6e58c5" providerId="ADAL" clId="{6FC83930-32C8-814D-ACC4-5AD61E2E5BC5}" dt="2023-07-11T23:02:25.128" v="3019" actId="2696"/>
        <pc:sldMkLst>
          <pc:docMk/>
          <pc:sldMk cId="2423378374" sldId="8936"/>
        </pc:sldMkLst>
      </pc:sldChg>
      <pc:sldChg chg="del">
        <pc:chgData name="HilarioC" userId="b790f688-0c99-421d-ad08-5e0c6e6e58c5" providerId="ADAL" clId="{6FC83930-32C8-814D-ACC4-5AD61E2E5BC5}" dt="2023-07-11T23:02:25.131" v="3020" actId="2696"/>
        <pc:sldMkLst>
          <pc:docMk/>
          <pc:sldMk cId="3332181619" sldId="8937"/>
        </pc:sldMkLst>
      </pc:sldChg>
      <pc:sldChg chg="del">
        <pc:chgData name="HilarioC" userId="b790f688-0c99-421d-ad08-5e0c6e6e58c5" providerId="ADAL" clId="{6FC83930-32C8-814D-ACC4-5AD61E2E5BC5}" dt="2023-07-11T23:02:25.123" v="3018" actId="2696"/>
        <pc:sldMkLst>
          <pc:docMk/>
          <pc:sldMk cId="519479649" sldId="8943"/>
        </pc:sldMkLst>
      </pc:sldChg>
      <pc:sldChg chg="ord setBg modNotesTx">
        <pc:chgData name="HilarioC" userId="b790f688-0c99-421d-ad08-5e0c6e6e58c5" providerId="ADAL" clId="{6FC83930-32C8-814D-ACC4-5AD61E2E5BC5}" dt="2023-07-12T20:47:56.627" v="4397" actId="20577"/>
        <pc:sldMkLst>
          <pc:docMk/>
          <pc:sldMk cId="2495773394" sldId="8945"/>
        </pc:sldMkLst>
      </pc:sldChg>
      <pc:sldChg chg="ord setBg modNotesTx">
        <pc:chgData name="HilarioC" userId="b790f688-0c99-421d-ad08-5e0c6e6e58c5" providerId="ADAL" clId="{6FC83930-32C8-814D-ACC4-5AD61E2E5BC5}" dt="2023-07-12T17:07:58.469" v="4071" actId="20577"/>
        <pc:sldMkLst>
          <pc:docMk/>
          <pc:sldMk cId="959700675" sldId="8946"/>
        </pc:sldMkLst>
      </pc:sldChg>
      <pc:sldChg chg="delSp modSp mod ord delAnim modAnim modNotesTx">
        <pc:chgData name="HilarioC" userId="b790f688-0c99-421d-ad08-5e0c6e6e58c5" providerId="ADAL" clId="{6FC83930-32C8-814D-ACC4-5AD61E2E5BC5}" dt="2023-07-12T16:52:52.256" v="3824"/>
        <pc:sldMkLst>
          <pc:docMk/>
          <pc:sldMk cId="1989458952" sldId="8947"/>
        </pc:sldMkLst>
        <pc:spChg chg="del mod">
          <ac:chgData name="HilarioC" userId="b790f688-0c99-421d-ad08-5e0c6e6e58c5" providerId="ADAL" clId="{6FC83930-32C8-814D-ACC4-5AD61E2E5BC5}" dt="2023-07-11T14:55:52.309" v="2150" actId="478"/>
          <ac:spMkLst>
            <pc:docMk/>
            <pc:sldMk cId="1989458952" sldId="8947"/>
            <ac:spMk id="2" creationId="{0909E131-B511-4DD6-F132-26682A4C21AB}"/>
          </ac:spMkLst>
        </pc:spChg>
        <pc:spChg chg="del mod">
          <ac:chgData name="HilarioC" userId="b790f688-0c99-421d-ad08-5e0c6e6e58c5" providerId="ADAL" clId="{6FC83930-32C8-814D-ACC4-5AD61E2E5BC5}" dt="2023-07-11T14:55:52.309" v="2150" actId="478"/>
          <ac:spMkLst>
            <pc:docMk/>
            <pc:sldMk cId="1989458952" sldId="8947"/>
            <ac:spMk id="3" creationId="{5C49DAF2-5AE7-756B-26AC-09078F20A2AC}"/>
          </ac:spMkLst>
        </pc:spChg>
        <pc:spChg chg="mod">
          <ac:chgData name="HilarioC" userId="b790f688-0c99-421d-ad08-5e0c6e6e58c5" providerId="ADAL" clId="{6FC83930-32C8-814D-ACC4-5AD61E2E5BC5}" dt="2023-07-11T14:51:59.880" v="2085" actId="255"/>
          <ac:spMkLst>
            <pc:docMk/>
            <pc:sldMk cId="1989458952" sldId="8947"/>
            <ac:spMk id="8" creationId="{00000000-0000-0000-0000-000000000000}"/>
          </ac:spMkLst>
        </pc:spChg>
        <pc:spChg chg="mod">
          <ac:chgData name="HilarioC" userId="b790f688-0c99-421d-ad08-5e0c6e6e58c5" providerId="ADAL" clId="{6FC83930-32C8-814D-ACC4-5AD61E2E5BC5}" dt="2023-07-11T14:54:48.460" v="2144" actId="1035"/>
          <ac:spMkLst>
            <pc:docMk/>
            <pc:sldMk cId="1989458952" sldId="8947"/>
            <ac:spMk id="19458" creationId="{00000000-0000-0000-0000-000000000000}"/>
          </ac:spMkLst>
        </pc:spChg>
      </pc:sldChg>
      <pc:sldChg chg="setBg modNotesTx">
        <pc:chgData name="HilarioC" userId="b790f688-0c99-421d-ad08-5e0c6e6e58c5" providerId="ADAL" clId="{6FC83930-32C8-814D-ACC4-5AD61E2E5BC5}" dt="2023-07-12T16:53:00.329" v="3825" actId="20577"/>
        <pc:sldMkLst>
          <pc:docMk/>
          <pc:sldMk cId="1484332486" sldId="8948"/>
        </pc:sldMkLst>
      </pc:sldChg>
      <pc:sldChg chg="addSp delSp modSp add mod setBg">
        <pc:chgData name="HilarioC" userId="b790f688-0c99-421d-ad08-5e0c6e6e58c5" providerId="ADAL" clId="{6FC83930-32C8-814D-ACC4-5AD61E2E5BC5}" dt="2023-07-12T18:53:07.220" v="4177" actId="27614"/>
        <pc:sldMkLst>
          <pc:docMk/>
          <pc:sldMk cId="1347473570" sldId="8949"/>
        </pc:sldMkLst>
        <pc:spChg chg="add del mod">
          <ac:chgData name="HilarioC" userId="b790f688-0c99-421d-ad08-5e0c6e6e58c5" providerId="ADAL" clId="{6FC83930-32C8-814D-ACC4-5AD61E2E5BC5}" dt="2023-07-11T05:35:16.866" v="2009" actId="478"/>
          <ac:spMkLst>
            <pc:docMk/>
            <pc:sldMk cId="1347473570" sldId="8949"/>
            <ac:spMk id="8" creationId="{F00E1C8E-2F4E-BDD0-31FC-BC7A0B49A8D8}"/>
          </ac:spMkLst>
        </pc:spChg>
        <pc:spChg chg="add del">
          <ac:chgData name="HilarioC" userId="b790f688-0c99-421d-ad08-5e0c6e6e58c5" providerId="ADAL" clId="{6FC83930-32C8-814D-ACC4-5AD61E2E5BC5}" dt="2023-07-11T15:56:50.532" v="2392" actId="26606"/>
          <ac:spMkLst>
            <pc:docMk/>
            <pc:sldMk cId="1347473570" sldId="8949"/>
            <ac:spMk id="6151" creationId="{42A4FC2C-047E-45A5-965D-8E1E3BF09BC6}"/>
          </ac:spMkLst>
        </pc:spChg>
        <pc:spChg chg="add del">
          <ac:chgData name="HilarioC" userId="b790f688-0c99-421d-ad08-5e0c6e6e58c5" providerId="ADAL" clId="{6FC83930-32C8-814D-ACC4-5AD61E2E5BC5}" dt="2023-07-12T03:05:06.851" v="3136" actId="26606"/>
          <ac:spMkLst>
            <pc:docMk/>
            <pc:sldMk cId="1347473570" sldId="8949"/>
            <ac:spMk id="6153" creationId="{42A4FC2C-047E-45A5-965D-8E1E3BF09BC6}"/>
          </ac:spMkLst>
        </pc:spChg>
        <pc:spChg chg="add del">
          <ac:chgData name="HilarioC" userId="b790f688-0c99-421d-ad08-5e0c6e6e58c5" providerId="ADAL" clId="{6FC83930-32C8-814D-ACC4-5AD61E2E5BC5}" dt="2023-07-12T03:05:03.623" v="3131" actId="26606"/>
          <ac:spMkLst>
            <pc:docMk/>
            <pc:sldMk cId="1347473570" sldId="8949"/>
            <ac:spMk id="6155" creationId="{16B067B1-F4E5-4FDF-813D-C9E872E80075}"/>
          </ac:spMkLst>
        </pc:spChg>
        <pc:spChg chg="add del">
          <ac:chgData name="HilarioC" userId="b790f688-0c99-421d-ad08-5e0c6e6e58c5" providerId="ADAL" clId="{6FC83930-32C8-814D-ACC4-5AD61E2E5BC5}" dt="2023-07-11T05:33:31.850" v="1993" actId="26606"/>
          <ac:spMkLst>
            <pc:docMk/>
            <pc:sldMk cId="1347473570" sldId="8949"/>
            <ac:spMk id="6156" creationId="{0205D939-00C4-4F2E-9797-3170DD040D90}"/>
          </ac:spMkLst>
        </pc:spChg>
        <pc:spChg chg="add del">
          <ac:chgData name="HilarioC" userId="b790f688-0c99-421d-ad08-5e0c6e6e58c5" providerId="ADAL" clId="{6FC83930-32C8-814D-ACC4-5AD61E2E5BC5}" dt="2023-07-12T03:05:05.412" v="3133" actId="26606"/>
          <ac:spMkLst>
            <pc:docMk/>
            <pc:sldMk cId="1347473570" sldId="8949"/>
            <ac:spMk id="6157" creationId="{42A4FC2C-047E-45A5-965D-8E1E3BF09BC6}"/>
          </ac:spMkLst>
        </pc:spChg>
        <pc:spChg chg="add del">
          <ac:chgData name="HilarioC" userId="b790f688-0c99-421d-ad08-5e0c6e6e58c5" providerId="ADAL" clId="{6FC83930-32C8-814D-ACC4-5AD61E2E5BC5}" dt="2023-07-11T05:33:31.850" v="1993" actId="26606"/>
          <ac:spMkLst>
            <pc:docMk/>
            <pc:sldMk cId="1347473570" sldId="8949"/>
            <ac:spMk id="6158" creationId="{38EE4E44-1403-472B-8C01-D354CB8F5AE7}"/>
          </ac:spMkLst>
        </pc:spChg>
        <pc:spChg chg="add del">
          <ac:chgData name="HilarioC" userId="b790f688-0c99-421d-ad08-5e0c6e6e58c5" providerId="ADAL" clId="{6FC83930-32C8-814D-ACC4-5AD61E2E5BC5}" dt="2023-07-12T03:05:06.847" v="3135" actId="26606"/>
          <ac:spMkLst>
            <pc:docMk/>
            <pc:sldMk cId="1347473570" sldId="8949"/>
            <ac:spMk id="6159" creationId="{42A4FC2C-047E-45A5-965D-8E1E3BF09BC6}"/>
          </ac:spMkLst>
        </pc:spChg>
        <pc:spChg chg="add del">
          <ac:chgData name="HilarioC" userId="b790f688-0c99-421d-ad08-5e0c6e6e58c5" providerId="ADAL" clId="{6FC83930-32C8-814D-ACC4-5AD61E2E5BC5}" dt="2023-07-11T05:33:31.850" v="1993" actId="26606"/>
          <ac:spMkLst>
            <pc:docMk/>
            <pc:sldMk cId="1347473570" sldId="8949"/>
            <ac:spMk id="6160" creationId="{583CCE40-4C5F-42D3-86D9-7892AD1E98E3}"/>
          </ac:spMkLst>
        </pc:spChg>
        <pc:spChg chg="add">
          <ac:chgData name="HilarioC" userId="b790f688-0c99-421d-ad08-5e0c6e6e58c5" providerId="ADAL" clId="{6FC83930-32C8-814D-ACC4-5AD61E2E5BC5}" dt="2023-07-12T03:05:06.851" v="3136" actId="26606"/>
          <ac:spMkLst>
            <pc:docMk/>
            <pc:sldMk cId="1347473570" sldId="8949"/>
            <ac:spMk id="6161" creationId="{42A4FC2C-047E-45A5-965D-8E1E3BF09BC6}"/>
          </ac:spMkLst>
        </pc:spChg>
        <pc:spChg chg="add del">
          <ac:chgData name="HilarioC" userId="b790f688-0c99-421d-ad08-5e0c6e6e58c5" providerId="ADAL" clId="{6FC83930-32C8-814D-ACC4-5AD61E2E5BC5}" dt="2023-07-11T05:33:34.148" v="1995" actId="26606"/>
          <ac:spMkLst>
            <pc:docMk/>
            <pc:sldMk cId="1347473570" sldId="8949"/>
            <ac:spMk id="6162" creationId="{5F9CFCE6-877F-4858-B8BD-2C52CA8AFBC4}"/>
          </ac:spMkLst>
        </pc:spChg>
        <pc:spChg chg="add del">
          <ac:chgData name="HilarioC" userId="b790f688-0c99-421d-ad08-5e0c6e6e58c5" providerId="ADAL" clId="{6FC83930-32C8-814D-ACC4-5AD61E2E5BC5}" dt="2023-07-11T05:33:34.148" v="1995" actId="26606"/>
          <ac:spMkLst>
            <pc:docMk/>
            <pc:sldMk cId="1347473570" sldId="8949"/>
            <ac:spMk id="6163" creationId="{8213F8A0-12AE-4514-8372-0DD766EC28EE}"/>
          </ac:spMkLst>
        </pc:spChg>
        <pc:spChg chg="add del">
          <ac:chgData name="HilarioC" userId="b790f688-0c99-421d-ad08-5e0c6e6e58c5" providerId="ADAL" clId="{6FC83930-32C8-814D-ACC4-5AD61E2E5BC5}" dt="2023-07-11T05:33:34.148" v="1995" actId="26606"/>
          <ac:spMkLst>
            <pc:docMk/>
            <pc:sldMk cId="1347473570" sldId="8949"/>
            <ac:spMk id="6164" creationId="{9EFF17D4-9A8C-4CE5-B096-D8CCD4400437}"/>
          </ac:spMkLst>
        </pc:spChg>
        <pc:spChg chg="add del">
          <ac:chgData name="HilarioC" userId="b790f688-0c99-421d-ad08-5e0c6e6e58c5" providerId="ADAL" clId="{6FC83930-32C8-814D-ACC4-5AD61E2E5BC5}" dt="2023-07-11T05:33:37.834" v="1997" actId="26606"/>
          <ac:spMkLst>
            <pc:docMk/>
            <pc:sldMk cId="1347473570" sldId="8949"/>
            <ac:spMk id="6166" creationId="{11BE3FA7-0D70-4431-814F-D8C40576EA93}"/>
          </ac:spMkLst>
        </pc:spChg>
        <pc:picChg chg="add del mod">
          <ac:chgData name="HilarioC" userId="b790f688-0c99-421d-ad08-5e0c6e6e58c5" providerId="ADAL" clId="{6FC83930-32C8-814D-ACC4-5AD61E2E5BC5}" dt="2023-07-12T18:52:52.344" v="4174" actId="478"/>
          <ac:picMkLst>
            <pc:docMk/>
            <pc:sldMk cId="1347473570" sldId="8949"/>
            <ac:picMk id="3" creationId="{1416CCF1-7EC6-B423-E98E-AF9B87887982}"/>
          </ac:picMkLst>
        </pc:picChg>
        <pc:picChg chg="add del mod">
          <ac:chgData name="HilarioC" userId="b790f688-0c99-421d-ad08-5e0c6e6e58c5" providerId="ADAL" clId="{6FC83930-32C8-814D-ACC4-5AD61E2E5BC5}" dt="2023-07-11T05:33:16.370" v="1990" actId="21"/>
          <ac:picMkLst>
            <pc:docMk/>
            <pc:sldMk cId="1347473570" sldId="8949"/>
            <ac:picMk id="3" creationId="{6942AB48-D1CB-52C9-1E06-50368A3C4990}"/>
          </ac:picMkLst>
        </pc:picChg>
        <pc:picChg chg="add del mod">
          <ac:chgData name="HilarioC" userId="b790f688-0c99-421d-ad08-5e0c6e6e58c5" providerId="ADAL" clId="{6FC83930-32C8-814D-ACC4-5AD61E2E5BC5}" dt="2023-07-11T05:33:16.370" v="1990" actId="21"/>
          <ac:picMkLst>
            <pc:docMk/>
            <pc:sldMk cId="1347473570" sldId="8949"/>
            <ac:picMk id="5" creationId="{C4464D65-58F9-4620-F30C-C4D0958992B7}"/>
          </ac:picMkLst>
        </pc:picChg>
        <pc:picChg chg="add mod">
          <ac:chgData name="HilarioC" userId="b790f688-0c99-421d-ad08-5e0c6e6e58c5" providerId="ADAL" clId="{6FC83930-32C8-814D-ACC4-5AD61E2E5BC5}" dt="2023-07-12T18:53:07.220" v="4177" actId="27614"/>
          <ac:picMkLst>
            <pc:docMk/>
            <pc:sldMk cId="1347473570" sldId="8949"/>
            <ac:picMk id="5" creationId="{D8ED4BD1-BD33-251F-6081-27B32603BFF9}"/>
          </ac:picMkLst>
        </pc:picChg>
        <pc:picChg chg="add del mod">
          <ac:chgData name="HilarioC" userId="b790f688-0c99-421d-ad08-5e0c6e6e58c5" providerId="ADAL" clId="{6FC83930-32C8-814D-ACC4-5AD61E2E5BC5}" dt="2023-07-11T15:56:38.635" v="2388" actId="478"/>
          <ac:picMkLst>
            <pc:docMk/>
            <pc:sldMk cId="1347473570" sldId="8949"/>
            <ac:picMk id="6" creationId="{3D30DB55-75A3-27E0-E29A-EA491ED59931}"/>
          </ac:picMkLst>
        </pc:picChg>
        <pc:picChg chg="add del mod">
          <ac:chgData name="HilarioC" userId="b790f688-0c99-421d-ad08-5e0c6e6e58c5" providerId="ADAL" clId="{6FC83930-32C8-814D-ACC4-5AD61E2E5BC5}" dt="2023-07-11T15:56:38.635" v="2388" actId="478"/>
          <ac:picMkLst>
            <pc:docMk/>
            <pc:sldMk cId="1347473570" sldId="8949"/>
            <ac:picMk id="7" creationId="{058E784B-7EED-FDF2-D841-0AE8D9527426}"/>
          </ac:picMkLst>
        </pc:picChg>
        <pc:picChg chg="add del mod">
          <ac:chgData name="HilarioC" userId="b790f688-0c99-421d-ad08-5e0c6e6e58c5" providerId="ADAL" clId="{6FC83930-32C8-814D-ACC4-5AD61E2E5BC5}" dt="2023-07-12T03:03:59.452" v="3123" actId="478"/>
          <ac:picMkLst>
            <pc:docMk/>
            <pc:sldMk cId="1347473570" sldId="8949"/>
            <ac:picMk id="10" creationId="{0DFF6C84-9FB7-7949-278E-0728385D4DBA}"/>
          </ac:picMkLst>
        </pc:picChg>
        <pc:picChg chg="del">
          <ac:chgData name="HilarioC" userId="b790f688-0c99-421d-ad08-5e0c6e6e58c5" providerId="ADAL" clId="{6FC83930-32C8-814D-ACC4-5AD61E2E5BC5}" dt="2023-07-11T05:22:35.114" v="1965" actId="478"/>
          <ac:picMkLst>
            <pc:docMk/>
            <pc:sldMk cId="1347473570" sldId="8949"/>
            <ac:picMk id="8194" creationId="{0EAA4D30-B107-C788-F782-4C4B6FDF485A}"/>
          </ac:picMkLst>
        </pc:picChg>
      </pc:sldChg>
      <pc:sldChg chg="addSp delSp modSp add del mod setBg">
        <pc:chgData name="HilarioC" userId="b790f688-0c99-421d-ad08-5e0c6e6e58c5" providerId="ADAL" clId="{6FC83930-32C8-814D-ACC4-5AD61E2E5BC5}" dt="2023-07-11T16:06:09.374" v="2446" actId="2696"/>
        <pc:sldMkLst>
          <pc:docMk/>
          <pc:sldMk cId="968921504" sldId="8950"/>
        </pc:sldMkLst>
        <pc:spChg chg="del">
          <ac:chgData name="HilarioC" userId="b790f688-0c99-421d-ad08-5e0c6e6e58c5" providerId="ADAL" clId="{6FC83930-32C8-814D-ACC4-5AD61E2E5BC5}" dt="2023-07-11T14:44:22.533" v="2018" actId="26606"/>
          <ac:spMkLst>
            <pc:docMk/>
            <pc:sldMk cId="968921504" sldId="8950"/>
            <ac:spMk id="6151" creationId="{42A4FC2C-047E-45A5-965D-8E1E3BF09BC6}"/>
          </ac:spMkLst>
        </pc:spChg>
        <pc:spChg chg="add del">
          <ac:chgData name="HilarioC" userId="b790f688-0c99-421d-ad08-5e0c6e6e58c5" providerId="ADAL" clId="{6FC83930-32C8-814D-ACC4-5AD61E2E5BC5}" dt="2023-07-11T16:06:00.943" v="2445" actId="26606"/>
          <ac:spMkLst>
            <pc:docMk/>
            <pc:sldMk cId="968921504" sldId="8950"/>
            <ac:spMk id="6156" creationId="{42A4FC2C-047E-45A5-965D-8E1E3BF09BC6}"/>
          </ac:spMkLst>
        </pc:spChg>
        <pc:spChg chg="add">
          <ac:chgData name="HilarioC" userId="b790f688-0c99-421d-ad08-5e0c6e6e58c5" providerId="ADAL" clId="{6FC83930-32C8-814D-ACC4-5AD61E2E5BC5}" dt="2023-07-11T16:06:00.943" v="2445" actId="26606"/>
          <ac:spMkLst>
            <pc:docMk/>
            <pc:sldMk cId="968921504" sldId="8950"/>
            <ac:spMk id="6161" creationId="{42A4FC2C-047E-45A5-965D-8E1E3BF09BC6}"/>
          </ac:spMkLst>
        </pc:spChg>
        <pc:picChg chg="add del mod">
          <ac:chgData name="HilarioC" userId="b790f688-0c99-421d-ad08-5e0c6e6e58c5" providerId="ADAL" clId="{6FC83930-32C8-814D-ACC4-5AD61E2E5BC5}" dt="2023-07-11T16:05:56.569" v="2443" actId="478"/>
          <ac:picMkLst>
            <pc:docMk/>
            <pc:sldMk cId="968921504" sldId="8950"/>
            <ac:picMk id="2050" creationId="{364343F8-501C-3ACE-427C-F4F902F67129}"/>
          </ac:picMkLst>
        </pc:picChg>
        <pc:picChg chg="add mod">
          <ac:chgData name="HilarioC" userId="b790f688-0c99-421d-ad08-5e0c6e6e58c5" providerId="ADAL" clId="{6FC83930-32C8-814D-ACC4-5AD61E2E5BC5}" dt="2023-07-11T16:06:00.943" v="2445" actId="26606"/>
          <ac:picMkLst>
            <pc:docMk/>
            <pc:sldMk cId="968921504" sldId="8950"/>
            <ac:picMk id="2052" creationId="{947B70BF-AD67-462D-23C5-A6D8273F0730}"/>
          </ac:picMkLst>
        </pc:picChg>
        <pc:picChg chg="del">
          <ac:chgData name="HilarioC" userId="b790f688-0c99-421d-ad08-5e0c6e6e58c5" providerId="ADAL" clId="{6FC83930-32C8-814D-ACC4-5AD61E2E5BC5}" dt="2023-07-11T14:44:17.822" v="2016" actId="478"/>
          <ac:picMkLst>
            <pc:docMk/>
            <pc:sldMk cId="968921504" sldId="8950"/>
            <ac:picMk id="8194" creationId="{0EAA4D30-B107-C788-F782-4C4B6FDF485A}"/>
          </ac:picMkLst>
        </pc:picChg>
      </pc:sldChg>
      <pc:sldChg chg="addSp delSp modSp add mod setBg modNotesTx">
        <pc:chgData name="HilarioC" userId="b790f688-0c99-421d-ad08-5e0c6e6e58c5" providerId="ADAL" clId="{6FC83930-32C8-814D-ACC4-5AD61E2E5BC5}" dt="2023-07-12T19:39:48.717" v="4178"/>
        <pc:sldMkLst>
          <pc:docMk/>
          <pc:sldMk cId="2283105036" sldId="8951"/>
        </pc:sldMkLst>
        <pc:spChg chg="add del">
          <ac:chgData name="HilarioC" userId="b790f688-0c99-421d-ad08-5e0c6e6e58c5" providerId="ADAL" clId="{6FC83930-32C8-814D-ACC4-5AD61E2E5BC5}" dt="2023-07-11T14:46:28.757" v="2030" actId="26606"/>
          <ac:spMkLst>
            <pc:docMk/>
            <pc:sldMk cId="2283105036" sldId="8951"/>
            <ac:spMk id="6156" creationId="{42A4FC2C-047E-45A5-965D-8E1E3BF09BC6}"/>
          </ac:spMkLst>
        </pc:spChg>
        <pc:spChg chg="add del">
          <ac:chgData name="HilarioC" userId="b790f688-0c99-421d-ad08-5e0c6e6e58c5" providerId="ADAL" clId="{6FC83930-32C8-814D-ACC4-5AD61E2E5BC5}" dt="2023-07-11T14:46:19.686" v="2029" actId="26606"/>
          <ac:spMkLst>
            <pc:docMk/>
            <pc:sldMk cId="2283105036" sldId="8951"/>
            <ac:spMk id="6158" creationId="{42A4FC2C-047E-45A5-965D-8E1E3BF09BC6}"/>
          </ac:spMkLst>
        </pc:spChg>
        <pc:spChg chg="add">
          <ac:chgData name="HilarioC" userId="b790f688-0c99-421d-ad08-5e0c6e6e58c5" providerId="ADAL" clId="{6FC83930-32C8-814D-ACC4-5AD61E2E5BC5}" dt="2023-07-11T14:46:28.757" v="2030" actId="26606"/>
          <ac:spMkLst>
            <pc:docMk/>
            <pc:sldMk cId="2283105036" sldId="8951"/>
            <ac:spMk id="6159" creationId="{42A4FC2C-047E-45A5-965D-8E1E3BF09BC6}"/>
          </ac:spMkLst>
        </pc:spChg>
        <pc:spChg chg="add del">
          <ac:chgData name="HilarioC" userId="b790f688-0c99-421d-ad08-5e0c6e6e58c5" providerId="ADAL" clId="{6FC83930-32C8-814D-ACC4-5AD61E2E5BC5}" dt="2023-07-11T14:44:54.273" v="2023" actId="26606"/>
          <ac:spMkLst>
            <pc:docMk/>
            <pc:sldMk cId="2283105036" sldId="8951"/>
            <ac:spMk id="6161" creationId="{42A4FC2C-047E-45A5-965D-8E1E3BF09BC6}"/>
          </ac:spMkLst>
        </pc:spChg>
        <pc:spChg chg="add del">
          <ac:chgData name="HilarioC" userId="b790f688-0c99-421d-ad08-5e0c6e6e58c5" providerId="ADAL" clId="{6FC83930-32C8-814D-ACC4-5AD61E2E5BC5}" dt="2023-07-11T14:44:56.241" v="2025" actId="26606"/>
          <ac:spMkLst>
            <pc:docMk/>
            <pc:sldMk cId="2283105036" sldId="8951"/>
            <ac:spMk id="6163" creationId="{216BB327-7AA9-4EC5-815F-9D8E6BC53E34}"/>
          </ac:spMkLst>
        </pc:spChg>
        <pc:picChg chg="del">
          <ac:chgData name="HilarioC" userId="b790f688-0c99-421d-ad08-5e0c6e6e58c5" providerId="ADAL" clId="{6FC83930-32C8-814D-ACC4-5AD61E2E5BC5}" dt="2023-07-11T14:44:45.137" v="2020" actId="478"/>
          <ac:picMkLst>
            <pc:docMk/>
            <pc:sldMk cId="2283105036" sldId="8951"/>
            <ac:picMk id="2050" creationId="{364343F8-501C-3ACE-427C-F4F902F67129}"/>
          </ac:picMkLst>
        </pc:picChg>
        <pc:picChg chg="add del mod">
          <ac:chgData name="HilarioC" userId="b790f688-0c99-421d-ad08-5e0c6e6e58c5" providerId="ADAL" clId="{6FC83930-32C8-814D-ACC4-5AD61E2E5BC5}" dt="2023-07-11T14:46:12.932" v="2026" actId="478"/>
          <ac:picMkLst>
            <pc:docMk/>
            <pc:sldMk cId="2283105036" sldId="8951"/>
            <ac:picMk id="4098" creationId="{360E029E-446D-56EF-1FBA-F3A7DC9E9C63}"/>
          </ac:picMkLst>
        </pc:picChg>
        <pc:picChg chg="add mod">
          <ac:chgData name="HilarioC" userId="b790f688-0c99-421d-ad08-5e0c6e6e58c5" providerId="ADAL" clId="{6FC83930-32C8-814D-ACC4-5AD61E2E5BC5}" dt="2023-07-11T14:46:28.757" v="2030" actId="26606"/>
          <ac:picMkLst>
            <pc:docMk/>
            <pc:sldMk cId="2283105036" sldId="8951"/>
            <ac:picMk id="4100" creationId="{198C0D5E-DEEE-8478-EBEF-C2DC8C5C15EC}"/>
          </ac:picMkLst>
        </pc:picChg>
      </pc:sldChg>
      <pc:sldChg chg="addSp delSp modSp add del setBg">
        <pc:chgData name="HilarioC" userId="b790f688-0c99-421d-ad08-5e0c6e6e58c5" providerId="ADAL" clId="{6FC83930-32C8-814D-ACC4-5AD61E2E5BC5}" dt="2023-07-11T16:02:52.291" v="2399" actId="2696"/>
        <pc:sldMkLst>
          <pc:docMk/>
          <pc:sldMk cId="2055026292" sldId="8952"/>
        </pc:sldMkLst>
        <pc:picChg chg="del mod">
          <ac:chgData name="HilarioC" userId="b790f688-0c99-421d-ad08-5e0c6e6e58c5" providerId="ADAL" clId="{6FC83930-32C8-814D-ACC4-5AD61E2E5BC5}" dt="2023-07-11T14:49:48.947" v="2033" actId="478"/>
          <ac:picMkLst>
            <pc:docMk/>
            <pc:sldMk cId="2055026292" sldId="8952"/>
            <ac:picMk id="4100" creationId="{198C0D5E-DEEE-8478-EBEF-C2DC8C5C15EC}"/>
          </ac:picMkLst>
        </pc:picChg>
        <pc:picChg chg="add">
          <ac:chgData name="HilarioC" userId="b790f688-0c99-421d-ad08-5e0c6e6e58c5" providerId="ADAL" clId="{6FC83930-32C8-814D-ACC4-5AD61E2E5BC5}" dt="2023-07-11T14:49:49.938" v="2034"/>
          <ac:picMkLst>
            <pc:docMk/>
            <pc:sldMk cId="2055026292" sldId="8952"/>
            <ac:picMk id="6146" creationId="{677C9942-12F2-660B-BA4C-D159C0B1CE2B}"/>
          </ac:picMkLst>
        </pc:picChg>
      </pc:sldChg>
      <pc:sldChg chg="add del">
        <pc:chgData name="HilarioC" userId="b790f688-0c99-421d-ad08-5e0c6e6e58c5" providerId="ADAL" clId="{6FC83930-32C8-814D-ACC4-5AD61E2E5BC5}" dt="2023-07-11T14:55:59.133" v="2152" actId="2696"/>
        <pc:sldMkLst>
          <pc:docMk/>
          <pc:sldMk cId="663591292" sldId="8953"/>
        </pc:sldMkLst>
      </pc:sldChg>
      <pc:sldChg chg="addSp delSp modSp add mod ord delAnim modAnim modNotesTx">
        <pc:chgData name="HilarioC" userId="b790f688-0c99-421d-ad08-5e0c6e6e58c5" providerId="ADAL" clId="{6FC83930-32C8-814D-ACC4-5AD61E2E5BC5}" dt="2023-07-12T20:32:15.263" v="4310" actId="113"/>
        <pc:sldMkLst>
          <pc:docMk/>
          <pc:sldMk cId="3163572557" sldId="8954"/>
        </pc:sldMkLst>
        <pc:spChg chg="add mod">
          <ac:chgData name="HilarioC" userId="b790f688-0c99-421d-ad08-5e0c6e6e58c5" providerId="ADAL" clId="{6FC83930-32C8-814D-ACC4-5AD61E2E5BC5}" dt="2023-07-11T15:16:52.877" v="2250" actId="207"/>
          <ac:spMkLst>
            <pc:docMk/>
            <pc:sldMk cId="3163572557" sldId="8954"/>
            <ac:spMk id="2" creationId="{2EA80B10-9004-F240-F4AA-0272142D2329}"/>
          </ac:spMkLst>
        </pc:spChg>
        <pc:spChg chg="add mod">
          <ac:chgData name="HilarioC" userId="b790f688-0c99-421d-ad08-5e0c6e6e58c5" providerId="ADAL" clId="{6FC83930-32C8-814D-ACC4-5AD61E2E5BC5}" dt="2023-07-11T15:16:13.201" v="2240" actId="255"/>
          <ac:spMkLst>
            <pc:docMk/>
            <pc:sldMk cId="3163572557" sldId="8954"/>
            <ac:spMk id="3" creationId="{E1CF1EAB-1212-C1B6-8355-D7E6B77C35B5}"/>
          </ac:spMkLst>
        </pc:spChg>
        <pc:spChg chg="add del mod">
          <ac:chgData name="HilarioC" userId="b790f688-0c99-421d-ad08-5e0c6e6e58c5" providerId="ADAL" clId="{6FC83930-32C8-814D-ACC4-5AD61E2E5BC5}" dt="2023-07-11T16:09:48.945" v="2490" actId="21"/>
          <ac:spMkLst>
            <pc:docMk/>
            <pc:sldMk cId="3163572557" sldId="8954"/>
            <ac:spMk id="4" creationId="{1758DC65-E36F-3958-4521-358A295DB645}"/>
          </ac:spMkLst>
        </pc:spChg>
        <pc:spChg chg="add del mod">
          <ac:chgData name="HilarioC" userId="b790f688-0c99-421d-ad08-5e0c6e6e58c5" providerId="ADAL" clId="{6FC83930-32C8-814D-ACC4-5AD61E2E5BC5}" dt="2023-07-11T16:09:48.945" v="2490" actId="21"/>
          <ac:spMkLst>
            <pc:docMk/>
            <pc:sldMk cId="3163572557" sldId="8954"/>
            <ac:spMk id="5" creationId="{F6418824-FE01-75AC-7AD2-9D3676B2AE7E}"/>
          </ac:spMkLst>
        </pc:spChg>
        <pc:spChg chg="mod">
          <ac:chgData name="HilarioC" userId="b790f688-0c99-421d-ad08-5e0c6e6e58c5" providerId="ADAL" clId="{6FC83930-32C8-814D-ACC4-5AD61E2E5BC5}" dt="2023-07-11T14:57:02.109" v="2176" actId="255"/>
          <ac:spMkLst>
            <pc:docMk/>
            <pc:sldMk cId="3163572557" sldId="8954"/>
            <ac:spMk id="19458" creationId="{00000000-0000-0000-0000-000000000000}"/>
          </ac:spMkLst>
        </pc:spChg>
      </pc:sldChg>
      <pc:sldChg chg="addSp delSp modSp add mod ord modAnim modNotesTx">
        <pc:chgData name="HilarioC" userId="b790f688-0c99-421d-ad08-5e0c6e6e58c5" providerId="ADAL" clId="{6FC83930-32C8-814D-ACC4-5AD61E2E5BC5}" dt="2023-07-12T19:46:07.434" v="4297" actId="20577"/>
        <pc:sldMkLst>
          <pc:docMk/>
          <pc:sldMk cId="910055812" sldId="8955"/>
        </pc:sldMkLst>
        <pc:spChg chg="del mod">
          <ac:chgData name="HilarioC" userId="b790f688-0c99-421d-ad08-5e0c6e6e58c5" providerId="ADAL" clId="{6FC83930-32C8-814D-ACC4-5AD61E2E5BC5}" dt="2023-07-12T19:42:46.837" v="4189" actId="478"/>
          <ac:spMkLst>
            <pc:docMk/>
            <pc:sldMk cId="910055812" sldId="8955"/>
            <ac:spMk id="2" creationId="{2EA80B10-9004-F240-F4AA-0272142D2329}"/>
          </ac:spMkLst>
        </pc:spChg>
        <pc:spChg chg="del">
          <ac:chgData name="HilarioC" userId="b790f688-0c99-421d-ad08-5e0c6e6e58c5" providerId="ADAL" clId="{6FC83930-32C8-814D-ACC4-5AD61E2E5BC5}" dt="2023-07-12T19:42:46.837" v="4189" actId="478"/>
          <ac:spMkLst>
            <pc:docMk/>
            <pc:sldMk cId="910055812" sldId="8955"/>
            <ac:spMk id="3" creationId="{E1CF1EAB-1212-C1B6-8355-D7E6B77C35B5}"/>
          </ac:spMkLst>
        </pc:spChg>
        <pc:spChg chg="add mod">
          <ac:chgData name="HilarioC" userId="b790f688-0c99-421d-ad08-5e0c6e6e58c5" providerId="ADAL" clId="{6FC83930-32C8-814D-ACC4-5AD61E2E5BC5}" dt="2023-07-12T19:43:55.330" v="4279" actId="1076"/>
          <ac:spMkLst>
            <pc:docMk/>
            <pc:sldMk cId="910055812" sldId="8955"/>
            <ac:spMk id="4" creationId="{C5C9204A-631F-AB8B-1476-0D327FE26D8C}"/>
          </ac:spMkLst>
        </pc:spChg>
        <pc:spChg chg="add mod">
          <ac:chgData name="HilarioC" userId="b790f688-0c99-421d-ad08-5e0c6e6e58c5" providerId="ADAL" clId="{6FC83930-32C8-814D-ACC4-5AD61E2E5BC5}" dt="2023-07-12T19:43:55.330" v="4279" actId="1076"/>
          <ac:spMkLst>
            <pc:docMk/>
            <pc:sldMk cId="910055812" sldId="8955"/>
            <ac:spMk id="5" creationId="{DE926910-4248-77EF-47B7-4FA72D6572DA}"/>
          </ac:spMkLst>
        </pc:spChg>
        <pc:spChg chg="mod">
          <ac:chgData name="HilarioC" userId="b790f688-0c99-421d-ad08-5e0c6e6e58c5" providerId="ADAL" clId="{6FC83930-32C8-814D-ACC4-5AD61E2E5BC5}" dt="2023-07-12T19:46:07.434" v="4297" actId="20577"/>
          <ac:spMkLst>
            <pc:docMk/>
            <pc:sldMk cId="910055812" sldId="8955"/>
            <ac:spMk id="19458" creationId="{00000000-0000-0000-0000-000000000000}"/>
          </ac:spMkLst>
        </pc:spChg>
      </pc:sldChg>
      <pc:sldChg chg="modSp add del mod modAnim">
        <pc:chgData name="HilarioC" userId="b790f688-0c99-421d-ad08-5e0c6e6e58c5" providerId="ADAL" clId="{6FC83930-32C8-814D-ACC4-5AD61E2E5BC5}" dt="2023-07-12T19:43:51.012" v="4277" actId="2696"/>
        <pc:sldMkLst>
          <pc:docMk/>
          <pc:sldMk cId="1038331994" sldId="8956"/>
        </pc:sldMkLst>
        <pc:spChg chg="mod">
          <ac:chgData name="HilarioC" userId="b790f688-0c99-421d-ad08-5e0c6e6e58c5" providerId="ADAL" clId="{6FC83930-32C8-814D-ACC4-5AD61E2E5BC5}" dt="2023-07-11T15:19:00.930" v="2282" actId="692"/>
          <ac:spMkLst>
            <pc:docMk/>
            <pc:sldMk cId="1038331994" sldId="8956"/>
            <ac:spMk id="2" creationId="{2EA80B10-9004-F240-F4AA-0272142D2329}"/>
          </ac:spMkLst>
        </pc:spChg>
        <pc:spChg chg="mod">
          <ac:chgData name="HilarioC" userId="b790f688-0c99-421d-ad08-5e0c6e6e58c5" providerId="ADAL" clId="{6FC83930-32C8-814D-ACC4-5AD61E2E5BC5}" dt="2023-07-11T15:19:55.644" v="2300" actId="948"/>
          <ac:spMkLst>
            <pc:docMk/>
            <pc:sldMk cId="1038331994" sldId="8956"/>
            <ac:spMk id="3" creationId="{E1CF1EAB-1212-C1B6-8355-D7E6B77C35B5}"/>
          </ac:spMkLst>
        </pc:spChg>
      </pc:sldChg>
      <pc:sldChg chg="addSp delSp modSp add mod modAnim modNotesTx">
        <pc:chgData name="HilarioC" userId="b790f688-0c99-421d-ad08-5e0c6e6e58c5" providerId="ADAL" clId="{6FC83930-32C8-814D-ACC4-5AD61E2E5BC5}" dt="2023-07-12T19:47:50.892" v="4303" actId="20577"/>
        <pc:sldMkLst>
          <pc:docMk/>
          <pc:sldMk cId="106149820" sldId="8957"/>
        </pc:sldMkLst>
        <pc:spChg chg="del">
          <ac:chgData name="HilarioC" userId="b790f688-0c99-421d-ad08-5e0c6e6e58c5" providerId="ADAL" clId="{6FC83930-32C8-814D-ACC4-5AD61E2E5BC5}" dt="2023-07-11T15:27:41.558" v="2302" actId="478"/>
          <ac:spMkLst>
            <pc:docMk/>
            <pc:sldMk cId="106149820" sldId="8957"/>
            <ac:spMk id="2" creationId="{2EA80B10-9004-F240-F4AA-0272142D2329}"/>
          </ac:spMkLst>
        </pc:spChg>
        <pc:spChg chg="del">
          <ac:chgData name="HilarioC" userId="b790f688-0c99-421d-ad08-5e0c6e6e58c5" providerId="ADAL" clId="{6FC83930-32C8-814D-ACC4-5AD61E2E5BC5}" dt="2023-07-11T15:27:41.558" v="2302" actId="478"/>
          <ac:spMkLst>
            <pc:docMk/>
            <pc:sldMk cId="106149820" sldId="8957"/>
            <ac:spMk id="3" creationId="{E1CF1EAB-1212-C1B6-8355-D7E6B77C35B5}"/>
          </ac:spMkLst>
        </pc:spChg>
        <pc:spChg chg="mod">
          <ac:chgData name="HilarioC" userId="b790f688-0c99-421d-ad08-5e0c6e6e58c5" providerId="ADAL" clId="{6FC83930-32C8-814D-ACC4-5AD61E2E5BC5}" dt="2023-07-11T15:28:03.883" v="2373"/>
          <ac:spMkLst>
            <pc:docMk/>
            <pc:sldMk cId="106149820" sldId="8957"/>
            <ac:spMk id="19458" creationId="{00000000-0000-0000-0000-000000000000}"/>
          </ac:spMkLst>
        </pc:spChg>
        <pc:picChg chg="add mod">
          <ac:chgData name="HilarioC" userId="b790f688-0c99-421d-ad08-5e0c6e6e58c5" providerId="ADAL" clId="{6FC83930-32C8-814D-ACC4-5AD61E2E5BC5}" dt="2023-07-11T15:29:09.054" v="2387" actId="1037"/>
          <ac:picMkLst>
            <pc:docMk/>
            <pc:sldMk cId="106149820" sldId="8957"/>
            <ac:picMk id="4" creationId="{5A66B653-3FFB-61C8-9B0C-CF412D670841}"/>
          </ac:picMkLst>
        </pc:picChg>
      </pc:sldChg>
      <pc:sldChg chg="addSp delSp modSp add del mod">
        <pc:chgData name="HilarioC" userId="b790f688-0c99-421d-ad08-5e0c6e6e58c5" providerId="ADAL" clId="{6FC83930-32C8-814D-ACC4-5AD61E2E5BC5}" dt="2023-07-12T03:04:16.327" v="3129" actId="2696"/>
        <pc:sldMkLst>
          <pc:docMk/>
          <pc:sldMk cId="169529386" sldId="8958"/>
        </pc:sldMkLst>
        <pc:spChg chg="del">
          <ac:chgData name="HilarioC" userId="b790f688-0c99-421d-ad08-5e0c6e6e58c5" providerId="ADAL" clId="{6FC83930-32C8-814D-ACC4-5AD61E2E5BC5}" dt="2023-07-11T15:57:44.586" v="2398" actId="26606"/>
          <ac:spMkLst>
            <pc:docMk/>
            <pc:sldMk cId="169529386" sldId="8958"/>
            <ac:spMk id="6153" creationId="{42A4FC2C-047E-45A5-965D-8E1E3BF09BC6}"/>
          </ac:spMkLst>
        </pc:spChg>
        <pc:spChg chg="add">
          <ac:chgData name="HilarioC" userId="b790f688-0c99-421d-ad08-5e0c6e6e58c5" providerId="ADAL" clId="{6FC83930-32C8-814D-ACC4-5AD61E2E5BC5}" dt="2023-07-11T15:57:44.586" v="2398" actId="26606"/>
          <ac:spMkLst>
            <pc:docMk/>
            <pc:sldMk cId="169529386" sldId="8958"/>
            <ac:spMk id="6158" creationId="{42A4FC2C-047E-45A5-965D-8E1E3BF09BC6}"/>
          </ac:spMkLst>
        </pc:spChg>
        <pc:picChg chg="add mod">
          <ac:chgData name="HilarioC" userId="b790f688-0c99-421d-ad08-5e0c6e6e58c5" providerId="ADAL" clId="{6FC83930-32C8-814D-ACC4-5AD61E2E5BC5}" dt="2023-07-11T15:57:44.586" v="2398" actId="26606"/>
          <ac:picMkLst>
            <pc:docMk/>
            <pc:sldMk cId="169529386" sldId="8958"/>
            <ac:picMk id="3" creationId="{68D3DBC5-339B-FCFB-027D-EB27A8112FA3}"/>
          </ac:picMkLst>
        </pc:picChg>
        <pc:picChg chg="del">
          <ac:chgData name="HilarioC" userId="b790f688-0c99-421d-ad08-5e0c6e6e58c5" providerId="ADAL" clId="{6FC83930-32C8-814D-ACC4-5AD61E2E5BC5}" dt="2023-07-11T15:57:38.398" v="2394" actId="478"/>
          <ac:picMkLst>
            <pc:docMk/>
            <pc:sldMk cId="169529386" sldId="8958"/>
            <ac:picMk id="10" creationId="{0DFF6C84-9FB7-7949-278E-0728385D4DBA}"/>
          </ac:picMkLst>
        </pc:picChg>
      </pc:sldChg>
      <pc:sldChg chg="addSp delSp modSp add mod modAnim modNotesTx">
        <pc:chgData name="HilarioC" userId="b790f688-0c99-421d-ad08-5e0c6e6e58c5" providerId="ADAL" clId="{6FC83930-32C8-814D-ACC4-5AD61E2E5BC5}" dt="2023-07-12T19:52:28.530" v="4304" actId="20577"/>
        <pc:sldMkLst>
          <pc:docMk/>
          <pc:sldMk cId="4239894935" sldId="8959"/>
        </pc:sldMkLst>
        <pc:spChg chg="add mod">
          <ac:chgData name="HilarioC" userId="b790f688-0c99-421d-ad08-5e0c6e6e58c5" providerId="ADAL" clId="{6FC83930-32C8-814D-ACC4-5AD61E2E5BC5}" dt="2023-07-11T16:03:35.848" v="2424"/>
          <ac:spMkLst>
            <pc:docMk/>
            <pc:sldMk cId="4239894935" sldId="8959"/>
            <ac:spMk id="2" creationId="{14ABFFC6-7A7F-07AF-04E8-1B89B86B999C}"/>
          </ac:spMkLst>
        </pc:spChg>
        <pc:spChg chg="add mod">
          <ac:chgData name="HilarioC" userId="b790f688-0c99-421d-ad08-5e0c6e6e58c5" providerId="ADAL" clId="{6FC83930-32C8-814D-ACC4-5AD61E2E5BC5}" dt="2023-07-11T16:03:54.932" v="2441" actId="1035"/>
          <ac:spMkLst>
            <pc:docMk/>
            <pc:sldMk cId="4239894935" sldId="8959"/>
            <ac:spMk id="3" creationId="{BE83FE67-6110-B7A2-64DD-47AB5A457F82}"/>
          </ac:spMkLst>
        </pc:spChg>
        <pc:spChg chg="add mod">
          <ac:chgData name="HilarioC" userId="b790f688-0c99-421d-ad08-5e0c6e6e58c5" providerId="ADAL" clId="{6FC83930-32C8-814D-ACC4-5AD61E2E5BC5}" dt="2023-07-11T16:10:12.022" v="2501" actId="1037"/>
          <ac:spMkLst>
            <pc:docMk/>
            <pc:sldMk cId="4239894935" sldId="8959"/>
            <ac:spMk id="5" creationId="{D505ADEA-CEA7-D518-A25A-6F36A55496F9}"/>
          </ac:spMkLst>
        </pc:spChg>
        <pc:spChg chg="add mod">
          <ac:chgData name="HilarioC" userId="b790f688-0c99-421d-ad08-5e0c6e6e58c5" providerId="ADAL" clId="{6FC83930-32C8-814D-ACC4-5AD61E2E5BC5}" dt="2023-07-11T16:10:12.022" v="2501" actId="1037"/>
          <ac:spMkLst>
            <pc:docMk/>
            <pc:sldMk cId="4239894935" sldId="8959"/>
            <ac:spMk id="6" creationId="{9B3ECF7E-BCD8-0E6B-ABDD-6C83BD709648}"/>
          </ac:spMkLst>
        </pc:spChg>
        <pc:spChg chg="mod">
          <ac:chgData name="HilarioC" userId="b790f688-0c99-421d-ad08-5e0c6e6e58c5" providerId="ADAL" clId="{6FC83930-32C8-814D-ACC4-5AD61E2E5BC5}" dt="2023-07-11T16:03:33.703" v="2423" actId="20577"/>
          <ac:spMkLst>
            <pc:docMk/>
            <pc:sldMk cId="4239894935" sldId="8959"/>
            <ac:spMk id="19458" creationId="{00000000-0000-0000-0000-000000000000}"/>
          </ac:spMkLst>
        </pc:spChg>
        <pc:picChg chg="del">
          <ac:chgData name="HilarioC" userId="b790f688-0c99-421d-ad08-5e0c6e6e58c5" providerId="ADAL" clId="{6FC83930-32C8-814D-ACC4-5AD61E2E5BC5}" dt="2023-07-11T16:03:00.128" v="2401" actId="478"/>
          <ac:picMkLst>
            <pc:docMk/>
            <pc:sldMk cId="4239894935" sldId="8959"/>
            <ac:picMk id="4" creationId="{5A66B653-3FFB-61C8-9B0C-CF412D670841}"/>
          </ac:picMkLst>
        </pc:picChg>
      </pc:sldChg>
      <pc:sldChg chg="add modNotesTx">
        <pc:chgData name="HilarioC" userId="b790f688-0c99-421d-ad08-5e0c6e6e58c5" providerId="ADAL" clId="{6FC83930-32C8-814D-ACC4-5AD61E2E5BC5}" dt="2023-07-12T19:39:52.434" v="4188" actId="20577"/>
        <pc:sldMkLst>
          <pc:docMk/>
          <pc:sldMk cId="2936267325" sldId="8960"/>
        </pc:sldMkLst>
      </pc:sldChg>
      <pc:sldChg chg="delSp modSp add mod delAnim modAnim modNotesTx">
        <pc:chgData name="HilarioC" userId="b790f688-0c99-421d-ad08-5e0c6e6e58c5" providerId="ADAL" clId="{6FC83930-32C8-814D-ACC4-5AD61E2E5BC5}" dt="2023-07-12T17:00:38.833" v="3940" actId="113"/>
        <pc:sldMkLst>
          <pc:docMk/>
          <pc:sldMk cId="1613766986" sldId="8961"/>
        </pc:sldMkLst>
        <pc:spChg chg="mod">
          <ac:chgData name="HilarioC" userId="b790f688-0c99-421d-ad08-5e0c6e6e58c5" providerId="ADAL" clId="{6FC83930-32C8-814D-ACC4-5AD61E2E5BC5}" dt="2023-07-12T14:26:17.648" v="3507" actId="1035"/>
          <ac:spMkLst>
            <pc:docMk/>
            <pc:sldMk cId="1613766986" sldId="8961"/>
            <ac:spMk id="2" creationId="{14ABFFC6-7A7F-07AF-04E8-1B89B86B999C}"/>
          </ac:spMkLst>
        </pc:spChg>
        <pc:spChg chg="mod">
          <ac:chgData name="HilarioC" userId="b790f688-0c99-421d-ad08-5e0c6e6e58c5" providerId="ADAL" clId="{6FC83930-32C8-814D-ACC4-5AD61E2E5BC5}" dt="2023-07-12T14:26:17.648" v="3507" actId="1035"/>
          <ac:spMkLst>
            <pc:docMk/>
            <pc:sldMk cId="1613766986" sldId="8961"/>
            <ac:spMk id="3" creationId="{BE83FE67-6110-B7A2-64DD-47AB5A457F82}"/>
          </ac:spMkLst>
        </pc:spChg>
        <pc:spChg chg="del">
          <ac:chgData name="HilarioC" userId="b790f688-0c99-421d-ad08-5e0c6e6e58c5" providerId="ADAL" clId="{6FC83930-32C8-814D-ACC4-5AD61E2E5BC5}" dt="2023-07-11T16:10:30.604" v="2503" actId="478"/>
          <ac:spMkLst>
            <pc:docMk/>
            <pc:sldMk cId="1613766986" sldId="8961"/>
            <ac:spMk id="5" creationId="{D505ADEA-CEA7-D518-A25A-6F36A55496F9}"/>
          </ac:spMkLst>
        </pc:spChg>
        <pc:spChg chg="del">
          <ac:chgData name="HilarioC" userId="b790f688-0c99-421d-ad08-5e0c6e6e58c5" providerId="ADAL" clId="{6FC83930-32C8-814D-ACC4-5AD61E2E5BC5}" dt="2023-07-11T16:10:30.604" v="2503" actId="478"/>
          <ac:spMkLst>
            <pc:docMk/>
            <pc:sldMk cId="1613766986" sldId="8961"/>
            <ac:spMk id="6" creationId="{9B3ECF7E-BCD8-0E6B-ABDD-6C83BD709648}"/>
          </ac:spMkLst>
        </pc:spChg>
        <pc:spChg chg="mod">
          <ac:chgData name="HilarioC" userId="b790f688-0c99-421d-ad08-5e0c6e6e58c5" providerId="ADAL" clId="{6FC83930-32C8-814D-ACC4-5AD61E2E5BC5}" dt="2023-07-12T14:26:06.973" v="3488" actId="20577"/>
          <ac:spMkLst>
            <pc:docMk/>
            <pc:sldMk cId="1613766986" sldId="8961"/>
            <ac:spMk id="19458" creationId="{00000000-0000-0000-0000-000000000000}"/>
          </ac:spMkLst>
        </pc:spChg>
      </pc:sldChg>
      <pc:sldChg chg="addSp delSp modSp add mod delAnim modAnim modNotesTx">
        <pc:chgData name="HilarioC" userId="b790f688-0c99-421d-ad08-5e0c6e6e58c5" providerId="ADAL" clId="{6FC83930-32C8-814D-ACC4-5AD61E2E5BC5}" dt="2023-07-12T20:09:55.518" v="4307" actId="20577"/>
        <pc:sldMkLst>
          <pc:docMk/>
          <pc:sldMk cId="2073663152" sldId="8962"/>
        </pc:sldMkLst>
        <pc:spChg chg="del">
          <ac:chgData name="HilarioC" userId="b790f688-0c99-421d-ad08-5e0c6e6e58c5" providerId="ADAL" clId="{6FC83930-32C8-814D-ACC4-5AD61E2E5BC5}" dt="2023-07-11T16:14:07.024" v="2648" actId="478"/>
          <ac:spMkLst>
            <pc:docMk/>
            <pc:sldMk cId="2073663152" sldId="8962"/>
            <ac:spMk id="2" creationId="{14ABFFC6-7A7F-07AF-04E8-1B89B86B999C}"/>
          </ac:spMkLst>
        </pc:spChg>
        <pc:spChg chg="add mod">
          <ac:chgData name="HilarioC" userId="b790f688-0c99-421d-ad08-5e0c6e6e58c5" providerId="ADAL" clId="{6FC83930-32C8-814D-ACC4-5AD61E2E5BC5}" dt="2023-07-12T03:03:00.851" v="3092" actId="14100"/>
          <ac:spMkLst>
            <pc:docMk/>
            <pc:sldMk cId="2073663152" sldId="8962"/>
            <ac:spMk id="2" creationId="{7A4C8A72-C710-CD35-8CF6-1316E3B7BDC9}"/>
          </ac:spMkLst>
        </pc:spChg>
        <pc:spChg chg="del">
          <ac:chgData name="HilarioC" userId="b790f688-0c99-421d-ad08-5e0c6e6e58c5" providerId="ADAL" clId="{6FC83930-32C8-814D-ACC4-5AD61E2E5BC5}" dt="2023-07-11T16:14:07.024" v="2648" actId="478"/>
          <ac:spMkLst>
            <pc:docMk/>
            <pc:sldMk cId="2073663152" sldId="8962"/>
            <ac:spMk id="3" creationId="{BE83FE67-6110-B7A2-64DD-47AB5A457F82}"/>
          </ac:spMkLst>
        </pc:spChg>
        <pc:spChg chg="add mod">
          <ac:chgData name="HilarioC" userId="b790f688-0c99-421d-ad08-5e0c6e6e58c5" providerId="ADAL" clId="{6FC83930-32C8-814D-ACC4-5AD61E2E5BC5}" dt="2023-07-12T14:50:01.613" v="3592" actId="20577"/>
          <ac:spMkLst>
            <pc:docMk/>
            <pc:sldMk cId="2073663152" sldId="8962"/>
            <ac:spMk id="3" creationId="{E4DF1E80-74A3-38DB-1CB1-15DA0D5F7CB1}"/>
          </ac:spMkLst>
        </pc:spChg>
        <pc:spChg chg="mod">
          <ac:chgData name="HilarioC" userId="b790f688-0c99-421d-ad08-5e0c6e6e58c5" providerId="ADAL" clId="{6FC83930-32C8-814D-ACC4-5AD61E2E5BC5}" dt="2023-07-11T16:13:06.600" v="2644" actId="20577"/>
          <ac:spMkLst>
            <pc:docMk/>
            <pc:sldMk cId="2073663152" sldId="8962"/>
            <ac:spMk id="8" creationId="{00000000-0000-0000-0000-000000000000}"/>
          </ac:spMkLst>
        </pc:spChg>
        <pc:spChg chg="mod">
          <ac:chgData name="HilarioC" userId="b790f688-0c99-421d-ad08-5e0c6e6e58c5" providerId="ADAL" clId="{6FC83930-32C8-814D-ACC4-5AD61E2E5BC5}" dt="2023-07-12T02:55:49.656" v="3089" actId="20577"/>
          <ac:spMkLst>
            <pc:docMk/>
            <pc:sldMk cId="2073663152" sldId="8962"/>
            <ac:spMk id="19458" creationId="{00000000-0000-0000-0000-000000000000}"/>
          </ac:spMkLst>
        </pc:spChg>
      </pc:sldChg>
      <pc:sldChg chg="addSp modSp add mod modAnim modNotesTx">
        <pc:chgData name="HilarioC" userId="b790f688-0c99-421d-ad08-5e0c6e6e58c5" providerId="ADAL" clId="{6FC83930-32C8-814D-ACC4-5AD61E2E5BC5}" dt="2023-07-12T20:46:28.051" v="4312" actId="20577"/>
        <pc:sldMkLst>
          <pc:docMk/>
          <pc:sldMk cId="3881941926" sldId="8963"/>
        </pc:sldMkLst>
        <pc:spChg chg="add mod">
          <ac:chgData name="HilarioC" userId="b790f688-0c99-421d-ad08-5e0c6e6e58c5" providerId="ADAL" clId="{6FC83930-32C8-814D-ACC4-5AD61E2E5BC5}" dt="2023-07-11T17:43:36.240" v="2713" actId="14100"/>
          <ac:spMkLst>
            <pc:docMk/>
            <pc:sldMk cId="3881941926" sldId="8963"/>
            <ac:spMk id="2" creationId="{5B68B374-EAAE-69AC-0264-1F7C18BEFE3F}"/>
          </ac:spMkLst>
        </pc:spChg>
        <pc:spChg chg="add mod">
          <ac:chgData name="HilarioC" userId="b790f688-0c99-421d-ad08-5e0c6e6e58c5" providerId="ADAL" clId="{6FC83930-32C8-814D-ACC4-5AD61E2E5BC5}" dt="2023-07-11T17:43:38.583" v="2716" actId="1035"/>
          <ac:spMkLst>
            <pc:docMk/>
            <pc:sldMk cId="3881941926" sldId="8963"/>
            <ac:spMk id="3" creationId="{357D528B-15CF-4600-A348-3CBAC55BBBD2}"/>
          </ac:spMkLst>
        </pc:spChg>
        <pc:spChg chg="mod">
          <ac:chgData name="HilarioC" userId="b790f688-0c99-421d-ad08-5e0c6e6e58c5" providerId="ADAL" clId="{6FC83930-32C8-814D-ACC4-5AD61E2E5BC5}" dt="2023-07-11T17:41:28.528" v="2682" actId="20577"/>
          <ac:spMkLst>
            <pc:docMk/>
            <pc:sldMk cId="3881941926" sldId="8963"/>
            <ac:spMk id="19458" creationId="{00000000-0000-0000-0000-000000000000}"/>
          </ac:spMkLst>
        </pc:spChg>
      </pc:sldChg>
      <pc:sldChg chg="addSp delSp modSp add mod modAnim modNotesTx">
        <pc:chgData name="HilarioC" userId="b790f688-0c99-421d-ad08-5e0c6e6e58c5" providerId="ADAL" clId="{6FC83930-32C8-814D-ACC4-5AD61E2E5BC5}" dt="2023-07-12T20:51:25.762" v="4407" actId="20577"/>
        <pc:sldMkLst>
          <pc:docMk/>
          <pc:sldMk cId="1155572643" sldId="8964"/>
        </pc:sldMkLst>
        <pc:spChg chg="del">
          <ac:chgData name="HilarioC" userId="b790f688-0c99-421d-ad08-5e0c6e6e58c5" providerId="ADAL" clId="{6FC83930-32C8-814D-ACC4-5AD61E2E5BC5}" dt="2023-07-11T17:43:57.712" v="2718" actId="478"/>
          <ac:spMkLst>
            <pc:docMk/>
            <pc:sldMk cId="1155572643" sldId="8964"/>
            <ac:spMk id="2" creationId="{5B68B374-EAAE-69AC-0264-1F7C18BEFE3F}"/>
          </ac:spMkLst>
        </pc:spChg>
        <pc:spChg chg="del">
          <ac:chgData name="HilarioC" userId="b790f688-0c99-421d-ad08-5e0c6e6e58c5" providerId="ADAL" clId="{6FC83930-32C8-814D-ACC4-5AD61E2E5BC5}" dt="2023-07-11T17:43:57.712" v="2718" actId="478"/>
          <ac:spMkLst>
            <pc:docMk/>
            <pc:sldMk cId="1155572643" sldId="8964"/>
            <ac:spMk id="3" creationId="{357D528B-15CF-4600-A348-3CBAC55BBBD2}"/>
          </ac:spMkLst>
        </pc:spChg>
        <pc:spChg chg="add mod">
          <ac:chgData name="HilarioC" userId="b790f688-0c99-421d-ad08-5e0c6e6e58c5" providerId="ADAL" clId="{6FC83930-32C8-814D-ACC4-5AD61E2E5BC5}" dt="2023-07-11T17:47:09.869" v="2787" actId="1036"/>
          <ac:spMkLst>
            <pc:docMk/>
            <pc:sldMk cId="1155572643" sldId="8964"/>
            <ac:spMk id="4" creationId="{601ED36E-542F-EDEE-2DEB-D9565016B480}"/>
          </ac:spMkLst>
        </pc:spChg>
        <pc:spChg chg="add mod">
          <ac:chgData name="HilarioC" userId="b790f688-0c99-421d-ad08-5e0c6e6e58c5" providerId="ADAL" clId="{6FC83930-32C8-814D-ACC4-5AD61E2E5BC5}" dt="2023-07-11T17:47:23.720" v="2799" actId="313"/>
          <ac:spMkLst>
            <pc:docMk/>
            <pc:sldMk cId="1155572643" sldId="8964"/>
            <ac:spMk id="5" creationId="{F463BB28-4018-B0C8-612F-7DAD513D764E}"/>
          </ac:spMkLst>
        </pc:spChg>
        <pc:spChg chg="add del mod">
          <ac:chgData name="HilarioC" userId="b790f688-0c99-421d-ad08-5e0c6e6e58c5" providerId="ADAL" clId="{6FC83930-32C8-814D-ACC4-5AD61E2E5BC5}" dt="2023-07-11T17:46:34.545" v="2760"/>
          <ac:spMkLst>
            <pc:docMk/>
            <pc:sldMk cId="1155572643" sldId="8964"/>
            <ac:spMk id="6" creationId="{124A0A88-5FED-086C-1452-6276F38377FF}"/>
          </ac:spMkLst>
        </pc:spChg>
        <pc:spChg chg="add del mod">
          <ac:chgData name="HilarioC" userId="b790f688-0c99-421d-ad08-5e0c6e6e58c5" providerId="ADAL" clId="{6FC83930-32C8-814D-ACC4-5AD61E2E5BC5}" dt="2023-07-11T17:46:34.545" v="2760"/>
          <ac:spMkLst>
            <pc:docMk/>
            <pc:sldMk cId="1155572643" sldId="8964"/>
            <ac:spMk id="7" creationId="{108903F1-EB7D-5C28-A3BA-C1F267A869F1}"/>
          </ac:spMkLst>
        </pc:spChg>
        <pc:spChg chg="mod">
          <ac:chgData name="HilarioC" userId="b790f688-0c99-421d-ad08-5e0c6e6e58c5" providerId="ADAL" clId="{6FC83930-32C8-814D-ACC4-5AD61E2E5BC5}" dt="2023-07-11T17:45:54.677" v="2731" actId="255"/>
          <ac:spMkLst>
            <pc:docMk/>
            <pc:sldMk cId="1155572643" sldId="8964"/>
            <ac:spMk id="19458" creationId="{00000000-0000-0000-0000-000000000000}"/>
          </ac:spMkLst>
        </pc:spChg>
      </pc:sldChg>
      <pc:sldChg chg="modSp add modAnim modNotesTx">
        <pc:chgData name="HilarioC" userId="b790f688-0c99-421d-ad08-5e0c6e6e58c5" providerId="ADAL" clId="{6FC83930-32C8-814D-ACC4-5AD61E2E5BC5}" dt="2023-07-12T17:09:13.364" v="4096" actId="20577"/>
        <pc:sldMkLst>
          <pc:docMk/>
          <pc:sldMk cId="1115649804" sldId="8965"/>
        </pc:sldMkLst>
        <pc:spChg chg="mod">
          <ac:chgData name="HilarioC" userId="b790f688-0c99-421d-ad08-5e0c6e6e58c5" providerId="ADAL" clId="{6FC83930-32C8-814D-ACC4-5AD61E2E5BC5}" dt="2023-07-12T02:53:53.849" v="3032" actId="5793"/>
          <ac:spMkLst>
            <pc:docMk/>
            <pc:sldMk cId="1115649804" sldId="8965"/>
            <ac:spMk id="5" creationId="{F463BB28-4018-B0C8-612F-7DAD513D764E}"/>
          </ac:spMkLst>
        </pc:spChg>
      </pc:sldChg>
      <pc:sldChg chg="modSp add mod ord modAnim modNotesTx">
        <pc:chgData name="HilarioC" userId="b790f688-0c99-421d-ad08-5e0c6e6e58c5" providerId="ADAL" clId="{6FC83930-32C8-814D-ACC4-5AD61E2E5BC5}" dt="2023-07-12T17:15:22.846" v="4099" actId="20577"/>
        <pc:sldMkLst>
          <pc:docMk/>
          <pc:sldMk cId="2179401578" sldId="8966"/>
        </pc:sldMkLst>
        <pc:spChg chg="mod">
          <ac:chgData name="HilarioC" userId="b790f688-0c99-421d-ad08-5e0c6e6e58c5" providerId="ADAL" clId="{6FC83930-32C8-814D-ACC4-5AD61E2E5BC5}" dt="2023-07-11T22:22:04.997" v="2853" actId="20577"/>
          <ac:spMkLst>
            <pc:docMk/>
            <pc:sldMk cId="2179401578" sldId="8966"/>
            <ac:spMk id="8" creationId="{00000000-0000-0000-0000-000000000000}"/>
          </ac:spMkLst>
        </pc:spChg>
        <pc:spChg chg="mod">
          <ac:chgData name="HilarioC" userId="b790f688-0c99-421d-ad08-5e0c6e6e58c5" providerId="ADAL" clId="{6FC83930-32C8-814D-ACC4-5AD61E2E5BC5}" dt="2023-07-12T13:38:28.935" v="3431" actId="20577"/>
          <ac:spMkLst>
            <pc:docMk/>
            <pc:sldMk cId="2179401578" sldId="8966"/>
            <ac:spMk id="19458" creationId="{00000000-0000-0000-0000-000000000000}"/>
          </ac:spMkLst>
        </pc:spChg>
      </pc:sldChg>
      <pc:sldChg chg="addSp modSp add mod ord modAnim modNotesTx">
        <pc:chgData name="HilarioC" userId="b790f688-0c99-421d-ad08-5e0c6e6e58c5" providerId="ADAL" clId="{6FC83930-32C8-814D-ACC4-5AD61E2E5BC5}" dt="2023-07-12T16:48:43.034" v="3798" actId="313"/>
        <pc:sldMkLst>
          <pc:docMk/>
          <pc:sldMk cId="3754462126" sldId="8967"/>
        </pc:sldMkLst>
        <pc:spChg chg="add mod">
          <ac:chgData name="HilarioC" userId="b790f688-0c99-421d-ad08-5e0c6e6e58c5" providerId="ADAL" clId="{6FC83930-32C8-814D-ACC4-5AD61E2E5BC5}" dt="2023-07-12T13:37:25.008" v="3421" actId="1035"/>
          <ac:spMkLst>
            <pc:docMk/>
            <pc:sldMk cId="3754462126" sldId="8967"/>
            <ac:spMk id="2" creationId="{EC643ACB-1215-8D58-DEE8-A7A52B920A84}"/>
          </ac:spMkLst>
        </pc:spChg>
        <pc:spChg chg="add mod">
          <ac:chgData name="HilarioC" userId="b790f688-0c99-421d-ad08-5e0c6e6e58c5" providerId="ADAL" clId="{6FC83930-32C8-814D-ACC4-5AD61E2E5BC5}" dt="2023-07-12T13:37:25.008" v="3421" actId="1035"/>
          <ac:spMkLst>
            <pc:docMk/>
            <pc:sldMk cId="3754462126" sldId="8967"/>
            <ac:spMk id="3" creationId="{ECC652CC-1ED6-10A0-C25A-C6242BAED218}"/>
          </ac:spMkLst>
        </pc:spChg>
        <pc:spChg chg="mod">
          <ac:chgData name="HilarioC" userId="b790f688-0c99-421d-ad08-5e0c6e6e58c5" providerId="ADAL" clId="{6FC83930-32C8-814D-ACC4-5AD61E2E5BC5}" dt="2023-07-12T13:36:19.831" v="3363" actId="21"/>
          <ac:spMkLst>
            <pc:docMk/>
            <pc:sldMk cId="3754462126" sldId="8967"/>
            <ac:spMk id="19458" creationId="{00000000-0000-0000-0000-000000000000}"/>
          </ac:spMkLst>
        </pc:spChg>
      </pc:sldChg>
      <pc:sldChg chg="addSp modSp add del mod modAnim">
        <pc:chgData name="HilarioC" userId="b790f688-0c99-421d-ad08-5e0c6e6e58c5" providerId="ADAL" clId="{6FC83930-32C8-814D-ACC4-5AD61E2E5BC5}" dt="2023-07-12T13:36:12.687" v="3362" actId="2696"/>
        <pc:sldMkLst>
          <pc:docMk/>
          <pc:sldMk cId="1424035234" sldId="8968"/>
        </pc:sldMkLst>
        <pc:spChg chg="add mod">
          <ac:chgData name="HilarioC" userId="b790f688-0c99-421d-ad08-5e0c6e6e58c5" providerId="ADAL" clId="{6FC83930-32C8-814D-ACC4-5AD61E2E5BC5}" dt="2023-07-11T23:00:10.073" v="2987" actId="14100"/>
          <ac:spMkLst>
            <pc:docMk/>
            <pc:sldMk cId="1424035234" sldId="8968"/>
            <ac:spMk id="2" creationId="{6B65F506-8BA2-B730-9ACF-261FF2BC3FEA}"/>
          </ac:spMkLst>
        </pc:spChg>
        <pc:spChg chg="add mod">
          <ac:chgData name="HilarioC" userId="b790f688-0c99-421d-ad08-5e0c6e6e58c5" providerId="ADAL" clId="{6FC83930-32C8-814D-ACC4-5AD61E2E5BC5}" dt="2023-07-11T23:00:00.134" v="2985" actId="114"/>
          <ac:spMkLst>
            <pc:docMk/>
            <pc:sldMk cId="1424035234" sldId="8968"/>
            <ac:spMk id="3" creationId="{843CCAEF-9D9E-E631-017E-FD09EE2A0867}"/>
          </ac:spMkLst>
        </pc:spChg>
        <pc:spChg chg="mod">
          <ac:chgData name="HilarioC" userId="b790f688-0c99-421d-ad08-5e0c6e6e58c5" providerId="ADAL" clId="{6FC83930-32C8-814D-ACC4-5AD61E2E5BC5}" dt="2023-07-11T22:59:03.446" v="2948" actId="20577"/>
          <ac:spMkLst>
            <pc:docMk/>
            <pc:sldMk cId="1424035234" sldId="8968"/>
            <ac:spMk id="19458" creationId="{00000000-0000-0000-0000-000000000000}"/>
          </ac:spMkLst>
        </pc:spChg>
      </pc:sldChg>
      <pc:sldChg chg="addSp delSp modSp add mod delAnim modAnim modNotesTx">
        <pc:chgData name="HilarioC" userId="b790f688-0c99-421d-ad08-5e0c6e6e58c5" providerId="ADAL" clId="{6FC83930-32C8-814D-ACC4-5AD61E2E5BC5}" dt="2023-07-12T16:49:49.006" v="3807" actId="113"/>
        <pc:sldMkLst>
          <pc:docMk/>
          <pc:sldMk cId="1026943957" sldId="8969"/>
        </pc:sldMkLst>
        <pc:spChg chg="del">
          <ac:chgData name="HilarioC" userId="b790f688-0c99-421d-ad08-5e0c6e6e58c5" providerId="ADAL" clId="{6FC83930-32C8-814D-ACC4-5AD61E2E5BC5}" dt="2023-07-11T23:01:31.556" v="3006" actId="478"/>
          <ac:spMkLst>
            <pc:docMk/>
            <pc:sldMk cId="1026943957" sldId="8969"/>
            <ac:spMk id="2" creationId="{6B65F506-8BA2-B730-9ACF-261FF2BC3FEA}"/>
          </ac:spMkLst>
        </pc:spChg>
        <pc:spChg chg="add mod">
          <ac:chgData name="HilarioC" userId="b790f688-0c99-421d-ad08-5e0c6e6e58c5" providerId="ADAL" clId="{6FC83930-32C8-814D-ACC4-5AD61E2E5BC5}" dt="2023-07-12T14:38:21.634" v="3584" actId="14100"/>
          <ac:spMkLst>
            <pc:docMk/>
            <pc:sldMk cId="1026943957" sldId="8969"/>
            <ac:spMk id="2" creationId="{6E1BFB52-A8B1-D00D-8924-C3B25E82BCD6}"/>
          </ac:spMkLst>
        </pc:spChg>
        <pc:spChg chg="del">
          <ac:chgData name="HilarioC" userId="b790f688-0c99-421d-ad08-5e0c6e6e58c5" providerId="ADAL" clId="{6FC83930-32C8-814D-ACC4-5AD61E2E5BC5}" dt="2023-07-11T23:01:31.556" v="3006" actId="478"/>
          <ac:spMkLst>
            <pc:docMk/>
            <pc:sldMk cId="1026943957" sldId="8969"/>
            <ac:spMk id="3" creationId="{843CCAEF-9D9E-E631-017E-FD09EE2A0867}"/>
          </ac:spMkLst>
        </pc:spChg>
        <pc:spChg chg="add mod">
          <ac:chgData name="HilarioC" userId="b790f688-0c99-421d-ad08-5e0c6e6e58c5" providerId="ADAL" clId="{6FC83930-32C8-814D-ACC4-5AD61E2E5BC5}" dt="2023-07-12T14:38:24.084" v="3589" actId="20577"/>
          <ac:spMkLst>
            <pc:docMk/>
            <pc:sldMk cId="1026943957" sldId="8969"/>
            <ac:spMk id="3" creationId="{EB6515F8-B7AA-5492-8AAA-38D03C77BB24}"/>
          </ac:spMkLst>
        </pc:spChg>
        <pc:spChg chg="mod">
          <ac:chgData name="HilarioC" userId="b790f688-0c99-421d-ad08-5e0c6e6e58c5" providerId="ADAL" clId="{6FC83930-32C8-814D-ACC4-5AD61E2E5BC5}" dt="2023-07-11T23:00:53.326" v="3003" actId="20577"/>
          <ac:spMkLst>
            <pc:docMk/>
            <pc:sldMk cId="1026943957" sldId="8969"/>
            <ac:spMk id="8" creationId="{00000000-0000-0000-0000-000000000000}"/>
          </ac:spMkLst>
        </pc:spChg>
        <pc:spChg chg="mod">
          <ac:chgData name="HilarioC" userId="b790f688-0c99-421d-ad08-5e0c6e6e58c5" providerId="ADAL" clId="{6FC83930-32C8-814D-ACC4-5AD61E2E5BC5}" dt="2023-07-11T23:02:08.500" v="3015" actId="20577"/>
          <ac:spMkLst>
            <pc:docMk/>
            <pc:sldMk cId="1026943957" sldId="8969"/>
            <ac:spMk id="19458" creationId="{00000000-0000-0000-0000-000000000000}"/>
          </ac:spMkLst>
        </pc:spChg>
      </pc:sldChg>
      <pc:sldChg chg="addSp delSp modSp add mod modNotesTx">
        <pc:chgData name="HilarioC" userId="b790f688-0c99-421d-ad08-5e0c6e6e58c5" providerId="ADAL" clId="{6FC83930-32C8-814D-ACC4-5AD61E2E5BC5}" dt="2023-07-12T17:06:26.586" v="4031" actId="20577"/>
        <pc:sldMkLst>
          <pc:docMk/>
          <pc:sldMk cId="304975000" sldId="8970"/>
        </pc:sldMkLst>
        <pc:spChg chg="add del">
          <ac:chgData name="HilarioC" userId="b790f688-0c99-421d-ad08-5e0c6e6e58c5" providerId="ADAL" clId="{6FC83930-32C8-814D-ACC4-5AD61E2E5BC5}" dt="2023-07-12T02:19:05.893" v="3028" actId="26606"/>
          <ac:spMkLst>
            <pc:docMk/>
            <pc:sldMk cId="304975000" sldId="8970"/>
            <ac:spMk id="1033" creationId="{42A4FC2C-047E-45A5-965D-8E1E3BF09BC6}"/>
          </ac:spMkLst>
        </pc:spChg>
        <pc:spChg chg="add">
          <ac:chgData name="HilarioC" userId="b790f688-0c99-421d-ad08-5e0c6e6e58c5" providerId="ADAL" clId="{6FC83930-32C8-814D-ACC4-5AD61E2E5BC5}" dt="2023-07-12T02:19:05.893" v="3028" actId="26606"/>
          <ac:spMkLst>
            <pc:docMk/>
            <pc:sldMk cId="304975000" sldId="8970"/>
            <ac:spMk id="10244" creationId="{42A4FC2C-047E-45A5-965D-8E1E3BF09BC6}"/>
          </ac:spMkLst>
        </pc:spChg>
        <pc:spChg chg="add del">
          <ac:chgData name="HilarioC" userId="b790f688-0c99-421d-ad08-5e0c6e6e58c5" providerId="ADAL" clId="{6FC83930-32C8-814D-ACC4-5AD61E2E5BC5}" dt="2023-07-12T02:18:53.025" v="3025" actId="26606"/>
          <ac:spMkLst>
            <pc:docMk/>
            <pc:sldMk cId="304975000" sldId="8970"/>
            <ac:spMk id="10247" creationId="{42A4FC2C-047E-45A5-965D-8E1E3BF09BC6}"/>
          </ac:spMkLst>
        </pc:spChg>
        <pc:picChg chg="del">
          <ac:chgData name="HilarioC" userId="b790f688-0c99-421d-ad08-5e0c6e6e58c5" providerId="ADAL" clId="{6FC83930-32C8-814D-ACC4-5AD61E2E5BC5}" dt="2023-07-12T02:18:40.490" v="3022" actId="478"/>
          <ac:picMkLst>
            <pc:docMk/>
            <pc:sldMk cId="304975000" sldId="8970"/>
            <ac:picMk id="1028" creationId="{AE8E14FC-1B37-07BD-093E-F8B6D32E2C26}"/>
          </ac:picMkLst>
        </pc:picChg>
        <pc:picChg chg="add mod">
          <ac:chgData name="HilarioC" userId="b790f688-0c99-421d-ad08-5e0c6e6e58c5" providerId="ADAL" clId="{6FC83930-32C8-814D-ACC4-5AD61E2E5BC5}" dt="2023-07-12T02:19:05.893" v="3028" actId="26606"/>
          <ac:picMkLst>
            <pc:docMk/>
            <pc:sldMk cId="304975000" sldId="8970"/>
            <ac:picMk id="10242" creationId="{2531BC51-9455-93A1-8C07-87DBCD02ED7F}"/>
          </ac:picMkLst>
        </pc:picChg>
      </pc:sldChg>
      <pc:sldChg chg="add del">
        <pc:chgData name="HilarioC" userId="b790f688-0c99-421d-ad08-5e0c6e6e58c5" providerId="ADAL" clId="{6FC83930-32C8-814D-ACC4-5AD61E2E5BC5}" dt="2023-07-12T03:04:16.142" v="3128" actId="2696"/>
        <pc:sldMkLst>
          <pc:docMk/>
          <pc:sldMk cId="1147444928" sldId="8971"/>
        </pc:sldMkLst>
      </pc:sldChg>
      <pc:sldChg chg="delSp modSp add mod ord">
        <pc:chgData name="HilarioC" userId="b790f688-0c99-421d-ad08-5e0c6e6e58c5" providerId="ADAL" clId="{6FC83930-32C8-814D-ACC4-5AD61E2E5BC5}" dt="2023-07-12T14:22:14.358" v="3458" actId="1035"/>
        <pc:sldMkLst>
          <pc:docMk/>
          <pc:sldMk cId="2462217447" sldId="8971"/>
        </pc:sldMkLst>
        <pc:spChg chg="mod">
          <ac:chgData name="HilarioC" userId="b790f688-0c99-421d-ad08-5e0c6e6e58c5" providerId="ADAL" clId="{6FC83930-32C8-814D-ACC4-5AD61E2E5BC5}" dt="2023-07-12T14:22:14.358" v="3458" actId="1035"/>
          <ac:spMkLst>
            <pc:docMk/>
            <pc:sldMk cId="2462217447" sldId="8971"/>
            <ac:spMk id="8" creationId="{00000000-0000-0000-0000-000000000000}"/>
          </ac:spMkLst>
        </pc:spChg>
        <pc:spChg chg="del">
          <ac:chgData name="HilarioC" userId="b790f688-0c99-421d-ad08-5e0c6e6e58c5" providerId="ADAL" clId="{6FC83930-32C8-814D-ACC4-5AD61E2E5BC5}" dt="2023-07-12T03:05:18.560" v="3138" actId="478"/>
          <ac:spMkLst>
            <pc:docMk/>
            <pc:sldMk cId="2462217447" sldId="8971"/>
            <ac:spMk id="19458" creationId="{00000000-0000-0000-0000-000000000000}"/>
          </ac:spMkLst>
        </pc:spChg>
      </pc:sldChg>
      <pc:sldChg chg="modSp add del mod modAnim">
        <pc:chgData name="HilarioC" userId="b790f688-0c99-421d-ad08-5e0c6e6e58c5" providerId="ADAL" clId="{6FC83930-32C8-814D-ACC4-5AD61E2E5BC5}" dt="2023-07-12T14:31:35.450" v="3542" actId="2696"/>
        <pc:sldMkLst>
          <pc:docMk/>
          <pc:sldMk cId="2745917216" sldId="8972"/>
        </pc:sldMkLst>
        <pc:spChg chg="mod">
          <ac:chgData name="HilarioC" userId="b790f688-0c99-421d-ad08-5e0c6e6e58c5" providerId="ADAL" clId="{6FC83930-32C8-814D-ACC4-5AD61E2E5BC5}" dt="2023-07-12T03:56:05.230" v="3260" actId="14100"/>
          <ac:spMkLst>
            <pc:docMk/>
            <pc:sldMk cId="2745917216" sldId="8972"/>
            <ac:spMk id="2" creationId="{7A4C8A72-C710-CD35-8CF6-1316E3B7BDC9}"/>
          </ac:spMkLst>
        </pc:spChg>
        <pc:spChg chg="mod">
          <ac:chgData name="HilarioC" userId="b790f688-0c99-421d-ad08-5e0c6e6e58c5" providerId="ADAL" clId="{6FC83930-32C8-814D-ACC4-5AD61E2E5BC5}" dt="2023-07-12T14:30:09.304" v="3527" actId="255"/>
          <ac:spMkLst>
            <pc:docMk/>
            <pc:sldMk cId="2745917216" sldId="8972"/>
            <ac:spMk id="3" creationId="{E4DF1E80-74A3-38DB-1CB1-15DA0D5F7CB1}"/>
          </ac:spMkLst>
        </pc:spChg>
      </pc:sldChg>
      <pc:sldChg chg="modSp add del mod">
        <pc:chgData name="HilarioC" userId="b790f688-0c99-421d-ad08-5e0c6e6e58c5" providerId="ADAL" clId="{6FC83930-32C8-814D-ACC4-5AD61E2E5BC5}" dt="2023-07-12T03:57:01.293" v="3271" actId="2696"/>
        <pc:sldMkLst>
          <pc:docMk/>
          <pc:sldMk cId="3204930882" sldId="8973"/>
        </pc:sldMkLst>
        <pc:spChg chg="mod">
          <ac:chgData name="HilarioC" userId="b790f688-0c99-421d-ad08-5e0c6e6e58c5" providerId="ADAL" clId="{6FC83930-32C8-814D-ACC4-5AD61E2E5BC5}" dt="2023-07-12T03:56:32.459" v="3262" actId="14100"/>
          <ac:spMkLst>
            <pc:docMk/>
            <pc:sldMk cId="3204930882" sldId="8973"/>
            <ac:spMk id="2" creationId="{7A4C8A72-C710-CD35-8CF6-1316E3B7BDC9}"/>
          </ac:spMkLst>
        </pc:spChg>
        <pc:spChg chg="mod">
          <ac:chgData name="HilarioC" userId="b790f688-0c99-421d-ad08-5e0c6e6e58c5" providerId="ADAL" clId="{6FC83930-32C8-814D-ACC4-5AD61E2E5BC5}" dt="2023-07-12T03:55:04.104" v="3254" actId="20577"/>
          <ac:spMkLst>
            <pc:docMk/>
            <pc:sldMk cId="3204930882" sldId="8973"/>
            <ac:spMk id="3" creationId="{E4DF1E80-74A3-38DB-1CB1-15DA0D5F7CB1}"/>
          </ac:spMkLst>
        </pc:spChg>
      </pc:sldChg>
      <pc:sldChg chg="modSp add modAnim modNotesTx">
        <pc:chgData name="HilarioC" userId="b790f688-0c99-421d-ad08-5e0c6e6e58c5" providerId="ADAL" clId="{6FC83930-32C8-814D-ACC4-5AD61E2E5BC5}" dt="2023-07-12T17:04:42.588" v="3992"/>
        <pc:sldMkLst>
          <pc:docMk/>
          <pc:sldMk cId="521240084" sldId="8974"/>
        </pc:sldMkLst>
        <pc:spChg chg="mod">
          <ac:chgData name="HilarioC" userId="b790f688-0c99-421d-ad08-5e0c6e6e58c5" providerId="ADAL" clId="{6FC83930-32C8-814D-ACC4-5AD61E2E5BC5}" dt="2023-07-12T03:56:56.235" v="3270" actId="313"/>
          <ac:spMkLst>
            <pc:docMk/>
            <pc:sldMk cId="521240084" sldId="8974"/>
            <ac:spMk id="3" creationId="{E4DF1E80-74A3-38DB-1CB1-15DA0D5F7CB1}"/>
          </ac:spMkLst>
        </pc:spChg>
      </pc:sldChg>
      <pc:sldChg chg="addSp modSp add mod ord modAnim modNotesTx">
        <pc:chgData name="HilarioC" userId="b790f688-0c99-421d-ad08-5e0c6e6e58c5" providerId="ADAL" clId="{6FC83930-32C8-814D-ACC4-5AD61E2E5BC5}" dt="2023-07-12T17:35:57.105" v="4117" actId="113"/>
        <pc:sldMkLst>
          <pc:docMk/>
          <pc:sldMk cId="3112071910" sldId="8975"/>
        </pc:sldMkLst>
        <pc:spChg chg="add mod">
          <ac:chgData name="HilarioC" userId="b790f688-0c99-421d-ad08-5e0c6e6e58c5" providerId="ADAL" clId="{6FC83930-32C8-814D-ACC4-5AD61E2E5BC5}" dt="2023-07-12T13:37:06.897" v="3418" actId="1036"/>
          <ac:spMkLst>
            <pc:docMk/>
            <pc:sldMk cId="3112071910" sldId="8975"/>
            <ac:spMk id="2" creationId="{DCB5A64E-351B-3735-EB07-DEBF8C958DEA}"/>
          </ac:spMkLst>
        </pc:spChg>
        <pc:spChg chg="add mod">
          <ac:chgData name="HilarioC" userId="b790f688-0c99-421d-ad08-5e0c6e6e58c5" providerId="ADAL" clId="{6FC83930-32C8-814D-ACC4-5AD61E2E5BC5}" dt="2023-07-12T13:37:06.897" v="3418" actId="1036"/>
          <ac:spMkLst>
            <pc:docMk/>
            <pc:sldMk cId="3112071910" sldId="8975"/>
            <ac:spMk id="3" creationId="{F4D58B76-52E2-480F-5D4C-DC1B7543E9F8}"/>
          </ac:spMkLst>
        </pc:spChg>
        <pc:spChg chg="mod">
          <ac:chgData name="HilarioC" userId="b790f688-0c99-421d-ad08-5e0c6e6e58c5" providerId="ADAL" clId="{6FC83930-32C8-814D-ACC4-5AD61E2E5BC5}" dt="2023-07-12T13:36:59.248" v="3401" actId="20577"/>
          <ac:spMkLst>
            <pc:docMk/>
            <pc:sldMk cId="3112071910" sldId="8975"/>
            <ac:spMk id="19458" creationId="{00000000-0000-0000-0000-000000000000}"/>
          </ac:spMkLst>
        </pc:spChg>
      </pc:sldChg>
      <pc:sldChg chg="delSp add mod delAnim modNotesTx">
        <pc:chgData name="HilarioC" userId="b790f688-0c99-421d-ad08-5e0c6e6e58c5" providerId="ADAL" clId="{6FC83930-32C8-814D-ACC4-5AD61E2E5BC5}" dt="2023-07-12T16:44:45.139" v="3770" actId="113"/>
        <pc:sldMkLst>
          <pc:docMk/>
          <pc:sldMk cId="1983255102" sldId="8976"/>
        </pc:sldMkLst>
        <pc:spChg chg="del">
          <ac:chgData name="HilarioC" userId="b790f688-0c99-421d-ad08-5e0c6e6e58c5" providerId="ADAL" clId="{6FC83930-32C8-814D-ACC4-5AD61E2E5BC5}" dt="2023-07-12T13:37:15.591" v="3419" actId="478"/>
          <ac:spMkLst>
            <pc:docMk/>
            <pc:sldMk cId="1983255102" sldId="8976"/>
            <ac:spMk id="2" creationId="{DCB5A64E-351B-3735-EB07-DEBF8C958DEA}"/>
          </ac:spMkLst>
        </pc:spChg>
        <pc:spChg chg="del">
          <ac:chgData name="HilarioC" userId="b790f688-0c99-421d-ad08-5e0c6e6e58c5" providerId="ADAL" clId="{6FC83930-32C8-814D-ACC4-5AD61E2E5BC5}" dt="2023-07-12T13:37:15.591" v="3419" actId="478"/>
          <ac:spMkLst>
            <pc:docMk/>
            <pc:sldMk cId="1983255102" sldId="8976"/>
            <ac:spMk id="3" creationId="{F4D58B76-52E2-480F-5D4C-DC1B7543E9F8}"/>
          </ac:spMkLst>
        </pc:spChg>
      </pc:sldChg>
      <pc:sldChg chg="add modNotesTx">
        <pc:chgData name="HilarioC" userId="b790f688-0c99-421d-ad08-5e0c6e6e58c5" providerId="ADAL" clId="{6FC83930-32C8-814D-ACC4-5AD61E2E5BC5}" dt="2023-07-12T17:04:26.409" v="3991"/>
        <pc:sldMkLst>
          <pc:docMk/>
          <pc:sldMk cId="1578922166" sldId="8977"/>
        </pc:sldMkLst>
      </pc:sldChg>
      <pc:sldChg chg="modSp add del mod">
        <pc:chgData name="HilarioC" userId="b790f688-0c99-421d-ad08-5e0c6e6e58c5" providerId="ADAL" clId="{6FC83930-32C8-814D-ACC4-5AD61E2E5BC5}" dt="2023-07-12T14:51:01.081" v="3595" actId="2696"/>
        <pc:sldMkLst>
          <pc:docMk/>
          <pc:sldMk cId="853331163" sldId="8978"/>
        </pc:sldMkLst>
        <pc:spChg chg="mod">
          <ac:chgData name="HilarioC" userId="b790f688-0c99-421d-ad08-5e0c6e6e58c5" providerId="ADAL" clId="{6FC83930-32C8-814D-ACC4-5AD61E2E5BC5}" dt="2023-07-12T14:31:58.531" v="3557" actId="20577"/>
          <ac:spMkLst>
            <pc:docMk/>
            <pc:sldMk cId="853331163" sldId="8978"/>
            <ac:spMk id="3" creationId="{E4DF1E80-74A3-38DB-1CB1-15DA0D5F7CB1}"/>
          </ac:spMkLst>
        </pc:spChg>
      </pc:sldChg>
      <pc:sldChg chg="add del modAnim">
        <pc:chgData name="HilarioC" userId="b790f688-0c99-421d-ad08-5e0c6e6e58c5" providerId="ADAL" clId="{6FC83930-32C8-814D-ACC4-5AD61E2E5BC5}" dt="2023-07-12T14:31:00.052" v="3534" actId="2696"/>
        <pc:sldMkLst>
          <pc:docMk/>
          <pc:sldMk cId="525404406" sldId="8979"/>
        </pc:sldMkLst>
      </pc:sldChg>
      <pc:sldChg chg="modSp add del modAnim">
        <pc:chgData name="HilarioC" userId="b790f688-0c99-421d-ad08-5e0c6e6e58c5" providerId="ADAL" clId="{6FC83930-32C8-814D-ACC4-5AD61E2E5BC5}" dt="2023-07-12T14:50:26.463" v="3594" actId="2696"/>
        <pc:sldMkLst>
          <pc:docMk/>
          <pc:sldMk cId="1102061636" sldId="8979"/>
        </pc:sldMkLst>
        <pc:spChg chg="mod">
          <ac:chgData name="HilarioC" userId="b790f688-0c99-421d-ad08-5e0c6e6e58c5" providerId="ADAL" clId="{6FC83930-32C8-814D-ACC4-5AD61E2E5BC5}" dt="2023-07-12T14:31:22.918" v="3540" actId="20577"/>
          <ac:spMkLst>
            <pc:docMk/>
            <pc:sldMk cId="1102061636" sldId="8979"/>
            <ac:spMk id="3" creationId="{E4DF1E80-74A3-38DB-1CB1-15DA0D5F7CB1}"/>
          </ac:spMkLst>
        </pc:spChg>
      </pc:sldChg>
      <pc:sldChg chg="add modAnim modNotesTx">
        <pc:chgData name="HilarioC" userId="b790f688-0c99-421d-ad08-5e0c6e6e58c5" providerId="ADAL" clId="{6FC83930-32C8-814D-ACC4-5AD61E2E5BC5}" dt="2023-07-12T17:04:13.374" v="3990" actId="113"/>
        <pc:sldMkLst>
          <pc:docMk/>
          <pc:sldMk cId="2240364570" sldId="8980"/>
        </pc:sldMkLst>
      </pc:sldChg>
      <pc:sldChg chg="modSp add mod modNotesTx">
        <pc:chgData name="HilarioC" userId="b790f688-0c99-421d-ad08-5e0c6e6e58c5" providerId="ADAL" clId="{6FC83930-32C8-814D-ACC4-5AD61E2E5BC5}" dt="2023-07-12T17:05:00.603" v="4008" actId="113"/>
        <pc:sldMkLst>
          <pc:docMk/>
          <pc:sldMk cId="963454390" sldId="8981"/>
        </pc:sldMkLst>
        <pc:spChg chg="mod">
          <ac:chgData name="HilarioC" userId="b790f688-0c99-421d-ad08-5e0c6e6e58c5" providerId="ADAL" clId="{6FC83930-32C8-814D-ACC4-5AD61E2E5BC5}" dt="2023-07-12T14:52:28.491" v="3611" actId="21"/>
          <ac:spMkLst>
            <pc:docMk/>
            <pc:sldMk cId="963454390" sldId="8981"/>
            <ac:spMk id="3" creationId="{E4DF1E80-74A3-38DB-1CB1-15DA0D5F7CB1}"/>
          </ac:spMkLst>
        </pc:spChg>
      </pc:sldChg>
      <pc:sldChg chg="modSp add mod modNotesTx">
        <pc:chgData name="HilarioC" userId="b790f688-0c99-421d-ad08-5e0c6e6e58c5" providerId="ADAL" clId="{6FC83930-32C8-814D-ACC4-5AD61E2E5BC5}" dt="2023-07-12T20:13:12.077" v="4308" actId="20577"/>
        <pc:sldMkLst>
          <pc:docMk/>
          <pc:sldMk cId="3243244006" sldId="8982"/>
        </pc:sldMkLst>
        <pc:spChg chg="mod">
          <ac:chgData name="HilarioC" userId="b790f688-0c99-421d-ad08-5e0c6e6e58c5" providerId="ADAL" clId="{6FC83930-32C8-814D-ACC4-5AD61E2E5BC5}" dt="2023-07-12T14:52:39.164" v="3617" actId="313"/>
          <ac:spMkLst>
            <pc:docMk/>
            <pc:sldMk cId="3243244006" sldId="8982"/>
            <ac:spMk id="3" creationId="{E4DF1E80-74A3-38DB-1CB1-15DA0D5F7CB1}"/>
          </ac:spMkLst>
        </pc:spChg>
      </pc:sldChg>
      <pc:sldChg chg="delSp modSp add del mod">
        <pc:chgData name="HilarioC" userId="b790f688-0c99-421d-ad08-5e0c6e6e58c5" providerId="ADAL" clId="{6FC83930-32C8-814D-ACC4-5AD61E2E5BC5}" dt="2023-07-12T14:53:26.228" v="3643" actId="2696"/>
        <pc:sldMkLst>
          <pc:docMk/>
          <pc:sldMk cId="2487305173" sldId="8983"/>
        </pc:sldMkLst>
        <pc:spChg chg="del">
          <ac:chgData name="HilarioC" userId="b790f688-0c99-421d-ad08-5e0c6e6e58c5" providerId="ADAL" clId="{6FC83930-32C8-814D-ACC4-5AD61E2E5BC5}" dt="2023-07-12T14:53:08.433" v="3619" actId="478"/>
          <ac:spMkLst>
            <pc:docMk/>
            <pc:sldMk cId="2487305173" sldId="8983"/>
            <ac:spMk id="2" creationId="{7A4C8A72-C710-CD35-8CF6-1316E3B7BDC9}"/>
          </ac:spMkLst>
        </pc:spChg>
        <pc:spChg chg="del">
          <ac:chgData name="HilarioC" userId="b790f688-0c99-421d-ad08-5e0c6e6e58c5" providerId="ADAL" clId="{6FC83930-32C8-814D-ACC4-5AD61E2E5BC5}" dt="2023-07-12T14:53:08.433" v="3619" actId="478"/>
          <ac:spMkLst>
            <pc:docMk/>
            <pc:sldMk cId="2487305173" sldId="8983"/>
            <ac:spMk id="3" creationId="{E4DF1E80-74A3-38DB-1CB1-15DA0D5F7CB1}"/>
          </ac:spMkLst>
        </pc:spChg>
        <pc:spChg chg="mod">
          <ac:chgData name="HilarioC" userId="b790f688-0c99-421d-ad08-5e0c6e6e58c5" providerId="ADAL" clId="{6FC83930-32C8-814D-ACC4-5AD61E2E5BC5}" dt="2023-07-12T14:53:19.806" v="3642" actId="20577"/>
          <ac:spMkLst>
            <pc:docMk/>
            <pc:sldMk cId="2487305173" sldId="8983"/>
            <ac:spMk id="19458" creationId="{00000000-0000-0000-0000-000000000000}"/>
          </ac:spMkLst>
        </pc:spChg>
      </pc:sldChg>
      <pc:sldChg chg="delSp modSp add mod modAnim modNotesTx">
        <pc:chgData name="HilarioC" userId="b790f688-0c99-421d-ad08-5e0c6e6e58c5" providerId="ADAL" clId="{6FC83930-32C8-814D-ACC4-5AD61E2E5BC5}" dt="2023-07-12T17:09:31.620" v="4098" actId="113"/>
        <pc:sldMkLst>
          <pc:docMk/>
          <pc:sldMk cId="3019835638" sldId="8983"/>
        </pc:sldMkLst>
        <pc:spChg chg="del">
          <ac:chgData name="HilarioC" userId="b790f688-0c99-421d-ad08-5e0c6e6e58c5" providerId="ADAL" clId="{6FC83930-32C8-814D-ACC4-5AD61E2E5BC5}" dt="2023-07-12T15:04:28.718" v="3675" actId="478"/>
          <ac:spMkLst>
            <pc:docMk/>
            <pc:sldMk cId="3019835638" sldId="8983"/>
            <ac:spMk id="4" creationId="{601ED36E-542F-EDEE-2DEB-D9565016B480}"/>
          </ac:spMkLst>
        </pc:spChg>
        <pc:spChg chg="del">
          <ac:chgData name="HilarioC" userId="b790f688-0c99-421d-ad08-5e0c6e6e58c5" providerId="ADAL" clId="{6FC83930-32C8-814D-ACC4-5AD61E2E5BC5}" dt="2023-07-12T15:04:28.718" v="3675" actId="478"/>
          <ac:spMkLst>
            <pc:docMk/>
            <pc:sldMk cId="3019835638" sldId="8983"/>
            <ac:spMk id="5" creationId="{F463BB28-4018-B0C8-612F-7DAD513D764E}"/>
          </ac:spMkLst>
        </pc:spChg>
        <pc:spChg chg="mod">
          <ac:chgData name="HilarioC" userId="b790f688-0c99-421d-ad08-5e0c6e6e58c5" providerId="ADAL" clId="{6FC83930-32C8-814D-ACC4-5AD61E2E5BC5}" dt="2023-07-12T15:03:41.906" v="3667" actId="20577"/>
          <ac:spMkLst>
            <pc:docMk/>
            <pc:sldMk cId="3019835638" sldId="8983"/>
            <ac:spMk id="8" creationId="{00000000-0000-0000-0000-000000000000}"/>
          </ac:spMkLst>
        </pc:spChg>
        <pc:spChg chg="mod">
          <ac:chgData name="HilarioC" userId="b790f688-0c99-421d-ad08-5e0c6e6e58c5" providerId="ADAL" clId="{6FC83930-32C8-814D-ACC4-5AD61E2E5BC5}" dt="2023-07-12T15:30:50.817" v="3698" actId="20577"/>
          <ac:spMkLst>
            <pc:docMk/>
            <pc:sldMk cId="3019835638" sldId="8983"/>
            <ac:spMk id="19458" creationId="{00000000-0000-0000-0000-000000000000}"/>
          </ac:spMkLst>
        </pc:spChg>
      </pc:sldChg>
      <pc:sldChg chg="add del">
        <pc:chgData name="HilarioC" userId="b790f688-0c99-421d-ad08-5e0c6e6e58c5" providerId="ADAL" clId="{6FC83930-32C8-814D-ACC4-5AD61E2E5BC5}" dt="2023-07-12T16:43:29.523" v="3757" actId="2696"/>
        <pc:sldMkLst>
          <pc:docMk/>
          <pc:sldMk cId="2503174399" sldId="8984"/>
        </pc:sldMkLst>
      </pc:sldChg>
      <pc:sldMasterChg chg="setBg modSldLayout">
        <pc:chgData name="HilarioC" userId="b790f688-0c99-421d-ad08-5e0c6e6e58c5" providerId="ADAL" clId="{6FC83930-32C8-814D-ACC4-5AD61E2E5BC5}" dt="2023-07-11T14:50:09.689" v="2037"/>
        <pc:sldMasterMkLst>
          <pc:docMk/>
          <pc:sldMasterMk cId="0" sldId="2147485683"/>
        </pc:sldMasterMkLst>
        <pc:sldLayoutChg chg="setBg">
          <pc:chgData name="HilarioC" userId="b790f688-0c99-421d-ad08-5e0c6e6e58c5" providerId="ADAL" clId="{6FC83930-32C8-814D-ACC4-5AD61E2E5BC5}" dt="2023-07-11T14:50:09.689" v="2037"/>
          <pc:sldLayoutMkLst>
            <pc:docMk/>
            <pc:sldMasterMk cId="0" sldId="2147485683"/>
            <pc:sldLayoutMk cId="0" sldId="2147485684"/>
          </pc:sldLayoutMkLst>
        </pc:sldLayoutChg>
        <pc:sldLayoutChg chg="setBg">
          <pc:chgData name="HilarioC" userId="b790f688-0c99-421d-ad08-5e0c6e6e58c5" providerId="ADAL" clId="{6FC83930-32C8-814D-ACC4-5AD61E2E5BC5}" dt="2023-07-11T14:50:09.689" v="2037"/>
          <pc:sldLayoutMkLst>
            <pc:docMk/>
            <pc:sldMasterMk cId="0" sldId="2147485683"/>
            <pc:sldLayoutMk cId="0" sldId="2147485685"/>
          </pc:sldLayoutMkLst>
        </pc:sldLayoutChg>
        <pc:sldLayoutChg chg="setBg">
          <pc:chgData name="HilarioC" userId="b790f688-0c99-421d-ad08-5e0c6e6e58c5" providerId="ADAL" clId="{6FC83930-32C8-814D-ACC4-5AD61E2E5BC5}" dt="2023-07-11T14:50:09.689" v="2037"/>
          <pc:sldLayoutMkLst>
            <pc:docMk/>
            <pc:sldMasterMk cId="0" sldId="2147485683"/>
            <pc:sldLayoutMk cId="0" sldId="2147485686"/>
          </pc:sldLayoutMkLst>
        </pc:sldLayoutChg>
        <pc:sldLayoutChg chg="setBg">
          <pc:chgData name="HilarioC" userId="b790f688-0c99-421d-ad08-5e0c6e6e58c5" providerId="ADAL" clId="{6FC83930-32C8-814D-ACC4-5AD61E2E5BC5}" dt="2023-07-11T14:50:09.689" v="2037"/>
          <pc:sldLayoutMkLst>
            <pc:docMk/>
            <pc:sldMasterMk cId="0" sldId="2147485683"/>
            <pc:sldLayoutMk cId="0" sldId="2147485687"/>
          </pc:sldLayoutMkLst>
        </pc:sldLayoutChg>
        <pc:sldLayoutChg chg="setBg">
          <pc:chgData name="HilarioC" userId="b790f688-0c99-421d-ad08-5e0c6e6e58c5" providerId="ADAL" clId="{6FC83930-32C8-814D-ACC4-5AD61E2E5BC5}" dt="2023-07-11T14:50:09.689" v="2037"/>
          <pc:sldLayoutMkLst>
            <pc:docMk/>
            <pc:sldMasterMk cId="0" sldId="2147485683"/>
            <pc:sldLayoutMk cId="0" sldId="2147485688"/>
          </pc:sldLayoutMkLst>
        </pc:sldLayoutChg>
        <pc:sldLayoutChg chg="setBg">
          <pc:chgData name="HilarioC" userId="b790f688-0c99-421d-ad08-5e0c6e6e58c5" providerId="ADAL" clId="{6FC83930-32C8-814D-ACC4-5AD61E2E5BC5}" dt="2023-07-11T14:50:09.689" v="2037"/>
          <pc:sldLayoutMkLst>
            <pc:docMk/>
            <pc:sldMasterMk cId="0" sldId="2147485683"/>
            <pc:sldLayoutMk cId="0" sldId="2147485689"/>
          </pc:sldLayoutMkLst>
        </pc:sldLayoutChg>
        <pc:sldLayoutChg chg="setBg">
          <pc:chgData name="HilarioC" userId="b790f688-0c99-421d-ad08-5e0c6e6e58c5" providerId="ADAL" clId="{6FC83930-32C8-814D-ACC4-5AD61E2E5BC5}" dt="2023-07-11T14:50:09.689" v="2037"/>
          <pc:sldLayoutMkLst>
            <pc:docMk/>
            <pc:sldMasterMk cId="0" sldId="2147485683"/>
            <pc:sldLayoutMk cId="0" sldId="2147485690"/>
          </pc:sldLayoutMkLst>
        </pc:sldLayoutChg>
        <pc:sldLayoutChg chg="setBg">
          <pc:chgData name="HilarioC" userId="b790f688-0c99-421d-ad08-5e0c6e6e58c5" providerId="ADAL" clId="{6FC83930-32C8-814D-ACC4-5AD61E2E5BC5}" dt="2023-07-11T14:50:09.689" v="2037"/>
          <pc:sldLayoutMkLst>
            <pc:docMk/>
            <pc:sldMasterMk cId="0" sldId="2147485683"/>
            <pc:sldLayoutMk cId="0" sldId="2147485691"/>
          </pc:sldLayoutMkLst>
        </pc:sldLayoutChg>
        <pc:sldLayoutChg chg="setBg">
          <pc:chgData name="HilarioC" userId="b790f688-0c99-421d-ad08-5e0c6e6e58c5" providerId="ADAL" clId="{6FC83930-32C8-814D-ACC4-5AD61E2E5BC5}" dt="2023-07-11T14:50:09.689" v="2037"/>
          <pc:sldLayoutMkLst>
            <pc:docMk/>
            <pc:sldMasterMk cId="0" sldId="2147485683"/>
            <pc:sldLayoutMk cId="0" sldId="2147485692"/>
          </pc:sldLayoutMkLst>
        </pc:sldLayoutChg>
        <pc:sldLayoutChg chg="setBg">
          <pc:chgData name="HilarioC" userId="b790f688-0c99-421d-ad08-5e0c6e6e58c5" providerId="ADAL" clId="{6FC83930-32C8-814D-ACC4-5AD61E2E5BC5}" dt="2023-07-11T14:50:09.689" v="2037"/>
          <pc:sldLayoutMkLst>
            <pc:docMk/>
            <pc:sldMasterMk cId="0" sldId="2147485683"/>
            <pc:sldLayoutMk cId="0" sldId="2147485693"/>
          </pc:sldLayoutMkLst>
        </pc:sldLayoutChg>
        <pc:sldLayoutChg chg="setBg">
          <pc:chgData name="HilarioC" userId="b790f688-0c99-421d-ad08-5e0c6e6e58c5" providerId="ADAL" clId="{6FC83930-32C8-814D-ACC4-5AD61E2E5BC5}" dt="2023-07-11T14:50:09.689" v="2037"/>
          <pc:sldLayoutMkLst>
            <pc:docMk/>
            <pc:sldMasterMk cId="0" sldId="2147485683"/>
            <pc:sldLayoutMk cId="0" sldId="214748569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fld id="{1696978B-A236-B943-B34D-431BF05F63D6}" type="slidenum">
              <a:rPr lang="en-US"/>
              <a:pPr>
                <a:defRPr/>
              </a:pPr>
              <a:t>‹#›</a:t>
            </a:fld>
            <a:endParaRPr lang="en-US"/>
          </a:p>
        </p:txBody>
      </p:sp>
    </p:spTree>
    <p:extLst>
      <p:ext uri="{BB962C8B-B14F-4D97-AF65-F5344CB8AC3E}">
        <p14:creationId xmlns:p14="http://schemas.microsoft.com/office/powerpoint/2010/main" val="36764633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820835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204029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996216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989671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486584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204153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838716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586889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spcBef>
                <a:spcPts val="0"/>
              </a:spcBef>
              <a:spcAft>
                <a:spcPts val="0"/>
              </a:spcAft>
              <a:buFontTx/>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516891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398640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214604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665913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402528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136616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9193542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33249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141225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073494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955594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609965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693610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95385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82635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146858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935962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440663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31546265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696978B-A236-B943-B34D-431BF05F63D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128"/>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128"/>
            </a:endParaRPr>
          </a:p>
        </p:txBody>
      </p:sp>
    </p:spTree>
    <p:extLst>
      <p:ext uri="{BB962C8B-B14F-4D97-AF65-F5344CB8AC3E}">
        <p14:creationId xmlns:p14="http://schemas.microsoft.com/office/powerpoint/2010/main" val="2256255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BD545E2-D7C3-4F9F-B0C1-5F7BBEEABB69}" type="datetimeFigureOut">
              <a:rPr lang="en-US">
                <a:solidFill>
                  <a:prstClr val="black">
                    <a:tint val="75000"/>
                  </a:prstClr>
                </a:solidFill>
              </a:rPr>
              <a:pPr>
                <a:defRPr/>
              </a:pPr>
              <a:t>7/14/2023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2CFDC4F-BA6F-439F-8357-D2276933A3A1}"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F00964-9868-43BD-9E30-288DDB481615}" type="datetimeFigureOut">
              <a:rPr lang="en-US">
                <a:solidFill>
                  <a:prstClr val="black">
                    <a:tint val="75000"/>
                  </a:prstClr>
                </a:solidFill>
              </a:rPr>
              <a:pPr>
                <a:defRPr/>
              </a:pPr>
              <a:t>7/14/2023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6F4D1FD-880C-446E-B7A1-76160895A6C4}"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9970723-F931-4C67-9945-C61D1A77393D}" type="datetimeFigureOut">
              <a:rPr lang="en-US">
                <a:solidFill>
                  <a:prstClr val="black">
                    <a:tint val="75000"/>
                  </a:prstClr>
                </a:solidFill>
              </a:rPr>
              <a:pPr>
                <a:defRPr/>
              </a:pPr>
              <a:t>7/14/2023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EBA62B7-955F-4FA4-ACB9-13EC1D62105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01012F8-1818-4B15-AE15-8364AD8EFC80}" type="datetimeFigureOut">
              <a:rPr lang="en-US">
                <a:solidFill>
                  <a:prstClr val="black">
                    <a:tint val="75000"/>
                  </a:prstClr>
                </a:solidFill>
              </a:rPr>
              <a:pPr>
                <a:defRPr/>
              </a:pPr>
              <a:t>7/14/2023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DD5BFE-1BC4-45CE-BCF7-3645720F620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6472D7-EFFF-4A53-A8F3-CBD4E14CA01D}" type="datetimeFigureOut">
              <a:rPr lang="en-US">
                <a:solidFill>
                  <a:prstClr val="black">
                    <a:tint val="75000"/>
                  </a:prstClr>
                </a:solidFill>
              </a:rPr>
              <a:pPr>
                <a:defRPr/>
              </a:pPr>
              <a:t>7/14/2023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6EF4CC6-6356-40CC-B26F-2C27E8EC3FC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E11A7B-5F24-4BD3-ACE8-6D2F461FA26F}" type="datetimeFigureOut">
              <a:rPr lang="en-US">
                <a:solidFill>
                  <a:prstClr val="black">
                    <a:tint val="75000"/>
                  </a:prstClr>
                </a:solidFill>
              </a:rPr>
              <a:pPr>
                <a:defRPr/>
              </a:pPr>
              <a:t>7/14/2023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64983F-46D1-4A47-A8E2-A26E8B93F58F}"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1C17D2A-C336-41B7-9D9F-FB8C29BD02AB}" type="datetimeFigureOut">
              <a:rPr lang="en-US">
                <a:solidFill>
                  <a:prstClr val="black">
                    <a:tint val="75000"/>
                  </a:prstClr>
                </a:solidFill>
              </a:rPr>
              <a:pPr>
                <a:defRPr/>
              </a:pPr>
              <a:t>7/14/2023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C686286-07CA-409D-BAF3-BD6762D50EAA}"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D95EBA25-288D-42F6-A67D-362DC66EA9E7}" type="datetimeFigureOut">
              <a:rPr lang="en-US">
                <a:solidFill>
                  <a:prstClr val="black">
                    <a:tint val="75000"/>
                  </a:prstClr>
                </a:solidFill>
              </a:rPr>
              <a:pPr>
                <a:defRPr/>
              </a:pPr>
              <a:t>7/14/2023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D0660708-9175-4931-A978-FF1FE67D3B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A1C3DC6-7158-4037-A418-41D8C46D33E6}" type="datetimeFigureOut">
              <a:rPr lang="en-US">
                <a:solidFill>
                  <a:prstClr val="black">
                    <a:tint val="75000"/>
                  </a:prstClr>
                </a:solidFill>
              </a:rPr>
              <a:pPr>
                <a:defRPr/>
              </a:pPr>
              <a:t>7/14/2023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734EA45-91D8-4E63-85BD-95D9321E924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7566A1B-44E1-446A-A043-E7D16061A2DE}" type="datetimeFigureOut">
              <a:rPr lang="en-US">
                <a:solidFill>
                  <a:prstClr val="black">
                    <a:tint val="75000"/>
                  </a:prstClr>
                </a:solidFill>
              </a:rPr>
              <a:pPr>
                <a:defRPr/>
              </a:pPr>
              <a:t>7/14/2023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8B6C2FB-1C16-4A89-A48D-5FDEDA99ACD8}"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3848B08-ABFE-491B-919B-E650DE7C0C0E}" type="datetimeFigureOut">
              <a:rPr lang="en-US">
                <a:solidFill>
                  <a:prstClr val="black">
                    <a:tint val="75000"/>
                  </a:prstClr>
                </a:solidFill>
              </a:rPr>
              <a:pPr>
                <a:defRPr/>
              </a:pPr>
              <a:t>7/14/2023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3C31A9D-22BA-4DDF-B209-93F4221DF16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AFDAFB93-9BCD-4A7A-A361-882F41969D13}" type="datetimeFigureOut">
              <a:rPr lang="en-US">
                <a:solidFill>
                  <a:prstClr val="black">
                    <a:tint val="75000"/>
                  </a:prstClr>
                </a:solidFill>
              </a:rPr>
              <a:pPr>
                <a:defRPr/>
              </a:pPr>
              <a:t>7/14/2023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A7FC07A-240C-468B-943B-D4EB121898DE}" type="slidenum">
              <a:rPr lang="en-US">
                <a:solidFill>
                  <a:prstClr val="black">
                    <a:tint val="75000"/>
                  </a:prstClr>
                </a:solidFill>
              </a:rPr>
              <a:pPr>
                <a:def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 id="214748569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biblia.com/bible/nasb95/Galatians%206.15"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biblia.com/bible/nasb95/Ephesians%201.4"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08431" y="2141023"/>
            <a:ext cx="11375137" cy="2554545"/>
          </a:xfrm>
          <a:prstGeom prst="rect">
            <a:avLst/>
          </a:prstGeom>
          <a:noFill/>
        </p:spPr>
        <p:txBody>
          <a:bodyPr wrap="square">
            <a:spAutoFit/>
          </a:bodyPr>
          <a:lstStyle/>
          <a:p>
            <a:pPr marL="17463" marR="0" lvl="0" algn="ctr" defTabSz="914400" rtl="0" eaLnBrk="1" fontAlgn="base" latinLnBrk="0" hangingPunct="1">
              <a:lnSpc>
                <a:spcPct val="100000"/>
              </a:lnSpc>
              <a:spcBef>
                <a:spcPct val="0"/>
              </a:spcBef>
              <a:spcAft>
                <a:spcPct val="0"/>
              </a:spcAft>
              <a:buClrTx/>
              <a:buSzTx/>
              <a:buFontTx/>
              <a:buNone/>
              <a:defRPr/>
            </a:pPr>
            <a:r>
              <a:rPr lang="en-US" sz="8000" i="1" dirty="0">
                <a:solidFill>
                  <a:prstClr val="white"/>
                </a:solidFill>
                <a:latin typeface="Garamond" panose="02020404030301010803" pitchFamily="18" charset="0"/>
                <a:cs typeface="Arial" charset="0"/>
              </a:rPr>
              <a:t>A Simple Solution to a Complex Problem</a:t>
            </a:r>
            <a:endParaRPr kumimoji="0" lang="en-US" sz="8000" i="1" u="none" strike="noStrike" kern="1200" cap="all"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2462217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6" name="Rectangle 6155">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Ohio State, Battelle partner with Metro Schools">
            <a:extLst>
              <a:ext uri="{FF2B5EF4-FFF2-40B4-BE49-F238E27FC236}">
                <a16:creationId xmlns="" xmlns:a16="http://schemas.microsoft.com/office/drawing/2014/main" id="{FAEACE33-3CA5-C08F-D3B3-F48A4D63FD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864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51" name="Rectangle 6150">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descr="Ohio State has no plans to flip Indianola Middle School building at 420 E.  19th Ave, but not sure what to do with it yet - Columbus Business First">
            <a:extLst>
              <a:ext uri="{FF2B5EF4-FFF2-40B4-BE49-F238E27FC236}">
                <a16:creationId xmlns="" xmlns:a16="http://schemas.microsoft.com/office/drawing/2014/main" id="{0EAA4D30-B107-C788-F782-4C4B6FDF4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12192000" cy="683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332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1002638" y="1054765"/>
            <a:ext cx="1764632" cy="5693866"/>
          </a:xfrm>
          <a:prstGeom prst="rect">
            <a:avLst/>
          </a:prstGeom>
          <a:noFill/>
          <a:ln w="9525">
            <a:noFill/>
            <a:miter lim="800000"/>
            <a:headEnd/>
            <a:tailEnd/>
          </a:ln>
        </p:spPr>
        <p:txBody>
          <a:bodyPr wrap="square">
            <a:spAutoFit/>
          </a:bodyPr>
          <a:lstStyle/>
          <a:p>
            <a:pPr algn="l"/>
            <a:r>
              <a:rPr lang="en-US" sz="1400" dirty="0">
                <a:solidFill>
                  <a:schemeClr val="bg1"/>
                </a:solidFill>
                <a:latin typeface="Garamond" panose="02020404030301010803" pitchFamily="18" charset="0"/>
              </a:rPr>
              <a:t>Acts 24:24</a:t>
            </a:r>
          </a:p>
          <a:p>
            <a:pPr algn="l"/>
            <a:r>
              <a:rPr lang="en-US" sz="1400" dirty="0">
                <a:solidFill>
                  <a:schemeClr val="bg1"/>
                </a:solidFill>
                <a:latin typeface="Garamond" panose="02020404030301010803" pitchFamily="18" charset="0"/>
              </a:rPr>
              <a:t>Romans  3:24</a:t>
            </a:r>
          </a:p>
          <a:p>
            <a:pPr algn="l"/>
            <a:r>
              <a:rPr lang="en-US" sz="1400" dirty="0">
                <a:solidFill>
                  <a:schemeClr val="bg1"/>
                </a:solidFill>
                <a:latin typeface="Garamond" panose="02020404030301010803" pitchFamily="18" charset="0"/>
              </a:rPr>
              <a:t>Romans 6:11</a:t>
            </a:r>
          </a:p>
          <a:p>
            <a:pPr algn="l"/>
            <a:r>
              <a:rPr lang="en-US" sz="1400" dirty="0">
                <a:solidFill>
                  <a:schemeClr val="bg1"/>
                </a:solidFill>
                <a:latin typeface="Garamond" panose="02020404030301010803" pitchFamily="18" charset="0"/>
              </a:rPr>
              <a:t>Romans 6:23</a:t>
            </a:r>
          </a:p>
          <a:p>
            <a:pPr algn="l"/>
            <a:r>
              <a:rPr lang="en-US" sz="1400" dirty="0">
                <a:solidFill>
                  <a:schemeClr val="bg1"/>
                </a:solidFill>
                <a:latin typeface="Garamond" panose="02020404030301010803" pitchFamily="18" charset="0"/>
              </a:rPr>
              <a:t>Romans 8:1</a:t>
            </a:r>
          </a:p>
          <a:p>
            <a:pPr algn="l"/>
            <a:r>
              <a:rPr lang="en-US" sz="1400" dirty="0">
                <a:solidFill>
                  <a:schemeClr val="bg1"/>
                </a:solidFill>
                <a:latin typeface="Garamond" panose="02020404030301010803" pitchFamily="18" charset="0"/>
              </a:rPr>
              <a:t>Romans 8:2</a:t>
            </a:r>
          </a:p>
          <a:p>
            <a:pPr algn="l"/>
            <a:r>
              <a:rPr lang="en-US" sz="1400" dirty="0">
                <a:solidFill>
                  <a:schemeClr val="bg1"/>
                </a:solidFill>
                <a:latin typeface="Garamond" panose="02020404030301010803" pitchFamily="18" charset="0"/>
              </a:rPr>
              <a:t>Romans 8:39</a:t>
            </a:r>
          </a:p>
          <a:p>
            <a:pPr algn="l"/>
            <a:r>
              <a:rPr lang="en-US" sz="1400" dirty="0">
                <a:solidFill>
                  <a:schemeClr val="bg1"/>
                </a:solidFill>
                <a:latin typeface="Garamond" panose="02020404030301010803" pitchFamily="18" charset="0"/>
              </a:rPr>
              <a:t>Romans 9:1</a:t>
            </a:r>
          </a:p>
          <a:p>
            <a:pPr algn="l"/>
            <a:r>
              <a:rPr lang="en-US" sz="1400" dirty="0">
                <a:solidFill>
                  <a:schemeClr val="bg1"/>
                </a:solidFill>
                <a:latin typeface="Garamond" panose="02020404030301010803" pitchFamily="18" charset="0"/>
              </a:rPr>
              <a:t>Romans 12:5</a:t>
            </a:r>
          </a:p>
          <a:p>
            <a:pPr algn="l"/>
            <a:r>
              <a:rPr lang="en-US" sz="1400" dirty="0">
                <a:solidFill>
                  <a:schemeClr val="bg1"/>
                </a:solidFill>
                <a:latin typeface="Garamond" panose="02020404030301010803" pitchFamily="18" charset="0"/>
              </a:rPr>
              <a:t>Romans 15:17</a:t>
            </a:r>
          </a:p>
          <a:p>
            <a:pPr algn="l"/>
            <a:r>
              <a:rPr lang="en-US" sz="1400" dirty="0">
                <a:solidFill>
                  <a:schemeClr val="bg1"/>
                </a:solidFill>
                <a:latin typeface="Garamond" panose="02020404030301010803" pitchFamily="18" charset="0"/>
              </a:rPr>
              <a:t>Romans 16:3</a:t>
            </a:r>
          </a:p>
          <a:p>
            <a:pPr algn="l"/>
            <a:r>
              <a:rPr lang="en-US" sz="1400" dirty="0">
                <a:solidFill>
                  <a:schemeClr val="bg1"/>
                </a:solidFill>
                <a:latin typeface="Garamond" panose="02020404030301010803" pitchFamily="18" charset="0"/>
              </a:rPr>
              <a:t>Romans 16:7</a:t>
            </a:r>
          </a:p>
          <a:p>
            <a:pPr algn="l"/>
            <a:r>
              <a:rPr lang="en-US" sz="1400" dirty="0">
                <a:solidFill>
                  <a:schemeClr val="bg1"/>
                </a:solidFill>
                <a:latin typeface="Garamond" panose="02020404030301010803" pitchFamily="18" charset="0"/>
              </a:rPr>
              <a:t>Romans 16:9</a:t>
            </a:r>
          </a:p>
          <a:p>
            <a:pPr algn="l"/>
            <a:r>
              <a:rPr lang="en-US" sz="1400" dirty="0">
                <a:solidFill>
                  <a:schemeClr val="bg1"/>
                </a:solidFill>
                <a:latin typeface="Garamond" panose="02020404030301010803" pitchFamily="18" charset="0"/>
              </a:rPr>
              <a:t>1 Corinthians 1:2</a:t>
            </a:r>
          </a:p>
          <a:p>
            <a:pPr algn="l"/>
            <a:r>
              <a:rPr lang="en-US" sz="1400" dirty="0">
                <a:solidFill>
                  <a:schemeClr val="bg1"/>
                </a:solidFill>
                <a:latin typeface="Garamond" panose="02020404030301010803" pitchFamily="18" charset="0"/>
              </a:rPr>
              <a:t>1 Corinthians 1:4</a:t>
            </a:r>
          </a:p>
          <a:p>
            <a:pPr algn="l"/>
            <a:r>
              <a:rPr lang="en-US" sz="1400" dirty="0">
                <a:solidFill>
                  <a:schemeClr val="bg1"/>
                </a:solidFill>
                <a:latin typeface="Garamond" panose="02020404030301010803" pitchFamily="18" charset="0"/>
              </a:rPr>
              <a:t>1 Corinthians 1:30</a:t>
            </a:r>
          </a:p>
          <a:p>
            <a:r>
              <a:rPr lang="en-US" sz="1400" dirty="0">
                <a:solidFill>
                  <a:schemeClr val="bg1"/>
                </a:solidFill>
                <a:latin typeface="Garamond" panose="02020404030301010803" pitchFamily="18" charset="0"/>
              </a:rPr>
              <a:t>1 Corinthians 3:1</a:t>
            </a:r>
          </a:p>
          <a:p>
            <a:pPr algn="l"/>
            <a:r>
              <a:rPr lang="en-US" sz="1400" dirty="0">
                <a:solidFill>
                  <a:schemeClr val="bg1"/>
                </a:solidFill>
                <a:latin typeface="Garamond" panose="02020404030301010803" pitchFamily="18" charset="0"/>
              </a:rPr>
              <a:t>1 Corinthians 4:10</a:t>
            </a:r>
          </a:p>
          <a:p>
            <a:pPr algn="l"/>
            <a:r>
              <a:rPr lang="en-US" sz="1400" dirty="0">
                <a:solidFill>
                  <a:schemeClr val="bg1"/>
                </a:solidFill>
                <a:latin typeface="Garamond" panose="02020404030301010803" pitchFamily="18" charset="0"/>
              </a:rPr>
              <a:t>1 Corinthians 4:15</a:t>
            </a:r>
          </a:p>
          <a:p>
            <a:pPr algn="l"/>
            <a:r>
              <a:rPr lang="en-US" sz="1400" dirty="0">
                <a:solidFill>
                  <a:schemeClr val="bg1"/>
                </a:solidFill>
                <a:latin typeface="Garamond" panose="02020404030301010803" pitchFamily="18" charset="0"/>
              </a:rPr>
              <a:t>1 Corinthians 4:17</a:t>
            </a:r>
          </a:p>
          <a:p>
            <a:pPr algn="l"/>
            <a:r>
              <a:rPr lang="en-US" sz="1400" dirty="0">
                <a:solidFill>
                  <a:schemeClr val="bg1"/>
                </a:solidFill>
                <a:latin typeface="Garamond" panose="02020404030301010803" pitchFamily="18" charset="0"/>
              </a:rPr>
              <a:t>1 Corinthians 15:18</a:t>
            </a:r>
          </a:p>
          <a:p>
            <a:pPr algn="l"/>
            <a:r>
              <a:rPr lang="en-US" sz="1400" dirty="0">
                <a:solidFill>
                  <a:schemeClr val="bg1"/>
                </a:solidFill>
                <a:latin typeface="Garamond" panose="02020404030301010803" pitchFamily="18" charset="0"/>
              </a:rPr>
              <a:t>1 Corinthians 15:19</a:t>
            </a:r>
          </a:p>
          <a:p>
            <a:pPr algn="l"/>
            <a:r>
              <a:rPr lang="en-US" sz="1400" dirty="0">
                <a:solidFill>
                  <a:schemeClr val="bg1"/>
                </a:solidFill>
                <a:latin typeface="Garamond" panose="02020404030301010803" pitchFamily="18" charset="0"/>
              </a:rPr>
              <a:t>1 Corinthians 15:22</a:t>
            </a:r>
          </a:p>
          <a:p>
            <a:pPr algn="l"/>
            <a:r>
              <a:rPr lang="en-US" sz="1400" dirty="0">
                <a:solidFill>
                  <a:schemeClr val="bg1"/>
                </a:solidFill>
                <a:latin typeface="Garamond" panose="02020404030301010803" pitchFamily="18" charset="0"/>
              </a:rPr>
              <a:t>1 Corinthians 15:31</a:t>
            </a:r>
          </a:p>
          <a:p>
            <a:pPr algn="l"/>
            <a:r>
              <a:rPr lang="en-US" sz="1400" dirty="0">
                <a:solidFill>
                  <a:schemeClr val="bg1"/>
                </a:solidFill>
                <a:latin typeface="Garamond" panose="02020404030301010803" pitchFamily="18" charset="0"/>
              </a:rPr>
              <a:t>1 Corinthians 16:24</a:t>
            </a:r>
          </a:p>
        </p:txBody>
      </p:sp>
      <p:sp>
        <p:nvSpPr>
          <p:cNvPr id="21" name="TextBox 20">
            <a:extLst>
              <a:ext uri="{FF2B5EF4-FFF2-40B4-BE49-F238E27FC236}">
                <a16:creationId xmlns="" xmlns:a16="http://schemas.microsoft.com/office/drawing/2014/main" id="{B6A30F8C-6F16-8D0B-AA34-D3EF0651BF20}"/>
              </a:ext>
            </a:extLst>
          </p:cNvPr>
          <p:cNvSpPr txBox="1"/>
          <p:nvPr/>
        </p:nvSpPr>
        <p:spPr>
          <a:xfrm>
            <a:off x="182880" y="5"/>
            <a:ext cx="11704320" cy="116955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7000" dirty="0">
                <a:solidFill>
                  <a:prstClr val="white"/>
                </a:solidFill>
                <a:latin typeface="Garamond" panose="02020404030301010803" pitchFamily="18" charset="0"/>
                <a:cs typeface="Arial" charset="0"/>
              </a:rPr>
              <a:t>in Christ ∣ in Him</a:t>
            </a:r>
            <a:endParaRPr kumimoji="0" lang="en-US" sz="7000" u="none" strike="noStrike" kern="1200" cap="all"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
        <p:nvSpPr>
          <p:cNvPr id="2" name="Text Box 8">
            <a:extLst>
              <a:ext uri="{FF2B5EF4-FFF2-40B4-BE49-F238E27FC236}">
                <a16:creationId xmlns="" xmlns:a16="http://schemas.microsoft.com/office/drawing/2014/main" id="{0C285333-85B8-4C77-47CC-4D09393D4BAD}"/>
              </a:ext>
            </a:extLst>
          </p:cNvPr>
          <p:cNvSpPr txBox="1">
            <a:spLocks noChangeArrowheads="1"/>
          </p:cNvSpPr>
          <p:nvPr/>
        </p:nvSpPr>
        <p:spPr bwMode="auto">
          <a:xfrm>
            <a:off x="2767270" y="1054763"/>
            <a:ext cx="1764632" cy="5478423"/>
          </a:xfrm>
          <a:prstGeom prst="rect">
            <a:avLst/>
          </a:prstGeom>
          <a:noFill/>
          <a:ln w="9525">
            <a:noFill/>
            <a:miter lim="800000"/>
            <a:headEnd/>
            <a:tailEnd/>
          </a:ln>
        </p:spPr>
        <p:txBody>
          <a:bodyPr wrap="square">
            <a:spAutoFit/>
          </a:bodyPr>
          <a:lstStyle/>
          <a:p>
            <a:r>
              <a:rPr lang="en-US" sz="1400" dirty="0">
                <a:solidFill>
                  <a:schemeClr val="bg1"/>
                </a:solidFill>
                <a:latin typeface="Garamond" panose="02020404030301010803" pitchFamily="18" charset="0"/>
              </a:rPr>
              <a:t>2 Corinthians 1:21</a:t>
            </a:r>
            <a:endParaRPr lang="en-US" sz="1400" b="0" i="0" dirty="0">
              <a:solidFill>
                <a:schemeClr val="bg1"/>
              </a:solidFill>
              <a:effectLst/>
              <a:latin typeface="Garamond" panose="02020404030301010803" pitchFamily="18" charset="0"/>
            </a:endParaRPr>
          </a:p>
          <a:p>
            <a:pPr algn="l"/>
            <a:r>
              <a:rPr lang="en-US" sz="1400" dirty="0">
                <a:solidFill>
                  <a:schemeClr val="bg1"/>
                </a:solidFill>
                <a:latin typeface="Garamond" panose="02020404030301010803" pitchFamily="18" charset="0"/>
              </a:rPr>
              <a:t>2 Corinthians 2:14</a:t>
            </a:r>
          </a:p>
          <a:p>
            <a:r>
              <a:rPr lang="en-US" sz="1400" dirty="0">
                <a:solidFill>
                  <a:schemeClr val="bg1"/>
                </a:solidFill>
                <a:latin typeface="Garamond" panose="02020404030301010803" pitchFamily="18" charset="0"/>
              </a:rPr>
              <a:t>2 Corinthians 2:17</a:t>
            </a:r>
          </a:p>
          <a:p>
            <a:pPr algn="l"/>
            <a:r>
              <a:rPr lang="en-US" sz="1400" dirty="0">
                <a:solidFill>
                  <a:schemeClr val="bg1"/>
                </a:solidFill>
                <a:latin typeface="Garamond" panose="02020404030301010803" pitchFamily="18" charset="0"/>
              </a:rPr>
              <a:t>2 Corinthians 3:14</a:t>
            </a:r>
          </a:p>
          <a:p>
            <a:pPr algn="l"/>
            <a:r>
              <a:rPr lang="en-US" sz="1400" dirty="0">
                <a:solidFill>
                  <a:schemeClr val="bg1"/>
                </a:solidFill>
                <a:latin typeface="Garamond" panose="02020404030301010803" pitchFamily="18" charset="0"/>
              </a:rPr>
              <a:t>2 Corinthians 5:17</a:t>
            </a:r>
          </a:p>
          <a:p>
            <a:pPr algn="l"/>
            <a:r>
              <a:rPr lang="en-US" sz="1400" dirty="0">
                <a:solidFill>
                  <a:schemeClr val="bg1"/>
                </a:solidFill>
                <a:latin typeface="Garamond" panose="02020404030301010803" pitchFamily="18" charset="0"/>
              </a:rPr>
              <a:t>2 Corinthians 5:19</a:t>
            </a:r>
          </a:p>
          <a:p>
            <a:pPr algn="l"/>
            <a:r>
              <a:rPr lang="en-US" sz="1400" dirty="0">
                <a:solidFill>
                  <a:schemeClr val="bg1"/>
                </a:solidFill>
                <a:latin typeface="Garamond" panose="02020404030301010803" pitchFamily="18" charset="0"/>
              </a:rPr>
              <a:t>2 Corinthians 12:2</a:t>
            </a:r>
          </a:p>
          <a:p>
            <a:pPr algn="l"/>
            <a:r>
              <a:rPr lang="en-US" sz="1400" dirty="0">
                <a:solidFill>
                  <a:schemeClr val="bg1"/>
                </a:solidFill>
                <a:latin typeface="Garamond" panose="02020404030301010803" pitchFamily="18" charset="0"/>
              </a:rPr>
              <a:t>2 Corinthians 12:19</a:t>
            </a:r>
          </a:p>
          <a:p>
            <a:pPr algn="l"/>
            <a:r>
              <a:rPr lang="en-US" sz="1400" dirty="0">
                <a:solidFill>
                  <a:schemeClr val="bg1"/>
                </a:solidFill>
                <a:latin typeface="Garamond" panose="02020404030301010803" pitchFamily="18" charset="0"/>
              </a:rPr>
              <a:t>Galatians 1:22</a:t>
            </a:r>
          </a:p>
          <a:p>
            <a:pPr algn="l"/>
            <a:r>
              <a:rPr lang="en-US" sz="1400" dirty="0">
                <a:solidFill>
                  <a:schemeClr val="bg1"/>
                </a:solidFill>
                <a:latin typeface="Garamond" panose="02020404030301010803" pitchFamily="18" charset="0"/>
              </a:rPr>
              <a:t>Galatians 2:4</a:t>
            </a:r>
          </a:p>
          <a:p>
            <a:pPr algn="l"/>
            <a:r>
              <a:rPr lang="en-US" sz="1400" dirty="0">
                <a:solidFill>
                  <a:schemeClr val="bg1"/>
                </a:solidFill>
                <a:latin typeface="Garamond" panose="02020404030301010803" pitchFamily="18" charset="0"/>
              </a:rPr>
              <a:t>Galatians 2:16 *</a:t>
            </a:r>
          </a:p>
          <a:p>
            <a:r>
              <a:rPr lang="en-US" sz="1400" dirty="0">
                <a:solidFill>
                  <a:schemeClr val="bg1"/>
                </a:solidFill>
                <a:latin typeface="Garamond" panose="02020404030301010803" pitchFamily="18" charset="0"/>
              </a:rPr>
              <a:t>Galatians 2:16</a:t>
            </a:r>
          </a:p>
          <a:p>
            <a:pPr algn="l"/>
            <a:r>
              <a:rPr lang="en-US" sz="1400" dirty="0">
                <a:solidFill>
                  <a:schemeClr val="bg1"/>
                </a:solidFill>
                <a:latin typeface="Garamond" panose="02020404030301010803" pitchFamily="18" charset="0"/>
              </a:rPr>
              <a:t>Galatians 2:17</a:t>
            </a:r>
          </a:p>
          <a:p>
            <a:pPr algn="l"/>
            <a:r>
              <a:rPr lang="en-US" sz="1400" dirty="0">
                <a:solidFill>
                  <a:schemeClr val="bg1"/>
                </a:solidFill>
                <a:latin typeface="Garamond" panose="02020404030301010803" pitchFamily="18" charset="0"/>
              </a:rPr>
              <a:t>Galatians 3:24</a:t>
            </a:r>
          </a:p>
          <a:p>
            <a:pPr algn="l"/>
            <a:r>
              <a:rPr lang="en-US" sz="1400" dirty="0">
                <a:solidFill>
                  <a:schemeClr val="bg1"/>
                </a:solidFill>
                <a:latin typeface="Garamond" panose="02020404030301010803" pitchFamily="18" charset="0"/>
              </a:rPr>
              <a:t>Galatians 3:26</a:t>
            </a:r>
          </a:p>
          <a:p>
            <a:pPr algn="l"/>
            <a:r>
              <a:rPr lang="en-US" sz="1400" dirty="0">
                <a:solidFill>
                  <a:schemeClr val="bg1"/>
                </a:solidFill>
                <a:latin typeface="Garamond" panose="02020404030301010803" pitchFamily="18" charset="0"/>
              </a:rPr>
              <a:t>Galatians 3:28</a:t>
            </a:r>
          </a:p>
          <a:p>
            <a:pPr algn="l"/>
            <a:r>
              <a:rPr lang="en-US" sz="1400" dirty="0">
                <a:solidFill>
                  <a:schemeClr val="bg1"/>
                </a:solidFill>
                <a:latin typeface="Garamond" panose="02020404030301010803" pitchFamily="18" charset="0"/>
              </a:rPr>
              <a:t>Galatians 5:6</a:t>
            </a:r>
            <a:endParaRPr lang="en-US" sz="1400" b="0" i="0" strike="noStrike" dirty="0">
              <a:solidFill>
                <a:schemeClr val="bg1"/>
              </a:solidFill>
              <a:effectLst/>
              <a:latin typeface="Garamond" panose="02020404030301010803" pitchFamily="18" charset="0"/>
              <a:hlinkClick r:id="rId3">
                <a:extLst>
                  <a:ext uri="{A12FA001-AC4F-418D-AE19-62706E023703}">
                    <ahyp:hlinkClr xmlns="" xmlns:ahyp="http://schemas.microsoft.com/office/drawing/2018/hyperlinkcolor" val="tx"/>
                  </a:ext>
                </a:extLst>
              </a:hlinkClick>
            </a:endParaRPr>
          </a:p>
          <a:p>
            <a:pPr algn="l"/>
            <a:r>
              <a:rPr lang="en-US" sz="1400" dirty="0">
                <a:solidFill>
                  <a:schemeClr val="bg1"/>
                </a:solidFill>
                <a:latin typeface="Garamond" panose="02020404030301010803" pitchFamily="18" charset="0"/>
              </a:rPr>
              <a:t>Galatians 6:15</a:t>
            </a:r>
            <a:endParaRPr lang="en-US" sz="1400" b="0" i="0" dirty="0">
              <a:solidFill>
                <a:schemeClr val="bg1"/>
              </a:solidFill>
              <a:effectLst/>
              <a:latin typeface="Garamond" panose="02020404030301010803" pitchFamily="18" charset="0"/>
            </a:endParaRPr>
          </a:p>
          <a:p>
            <a:pPr algn="l"/>
            <a:r>
              <a:rPr lang="en-US" sz="1400" b="0" i="0" dirty="0">
                <a:solidFill>
                  <a:schemeClr val="bg1"/>
                </a:solidFill>
                <a:effectLst/>
                <a:latin typeface="Garamond" panose="02020404030301010803" pitchFamily="18" charset="0"/>
              </a:rPr>
              <a:t>Ephesians 1:1</a:t>
            </a:r>
          </a:p>
          <a:p>
            <a:pPr algn="l"/>
            <a:r>
              <a:rPr lang="en-US" sz="1400" b="0" i="0" dirty="0">
                <a:solidFill>
                  <a:schemeClr val="bg1"/>
                </a:solidFill>
                <a:effectLst/>
                <a:latin typeface="Garamond" panose="02020404030301010803" pitchFamily="18" charset="0"/>
              </a:rPr>
              <a:t>Ephesians 1:3</a:t>
            </a:r>
            <a:endParaRPr lang="en-US" sz="1400" b="0" i="0" strike="noStrike" dirty="0">
              <a:solidFill>
                <a:schemeClr val="bg1"/>
              </a:solidFill>
              <a:effectLst/>
              <a:latin typeface="Garamond" panose="02020404030301010803" pitchFamily="18" charset="0"/>
              <a:hlinkClick r:id="rId4">
                <a:extLst>
                  <a:ext uri="{A12FA001-AC4F-418D-AE19-62706E023703}">
                    <ahyp:hlinkClr xmlns="" xmlns:ahyp="http://schemas.microsoft.com/office/drawing/2018/hyperlinkcolor" val="tx"/>
                  </a:ext>
                </a:extLst>
              </a:hlinkClick>
            </a:endParaRPr>
          </a:p>
          <a:p>
            <a:r>
              <a:rPr lang="en-US" sz="1400" b="0" i="0" dirty="0">
                <a:solidFill>
                  <a:schemeClr val="bg1"/>
                </a:solidFill>
                <a:effectLst/>
                <a:latin typeface="Garamond" panose="02020404030301010803" pitchFamily="18" charset="0"/>
              </a:rPr>
              <a:t>Ephesians 1:4</a:t>
            </a:r>
          </a:p>
          <a:p>
            <a:r>
              <a:rPr lang="en-US" sz="1400" dirty="0">
                <a:solidFill>
                  <a:schemeClr val="bg1"/>
                </a:solidFill>
                <a:latin typeface="Garamond" panose="02020404030301010803" pitchFamily="18" charset="0"/>
              </a:rPr>
              <a:t>Ephesians 1:6</a:t>
            </a:r>
            <a:endParaRPr lang="en-US" sz="1400" b="0" i="0" dirty="0">
              <a:solidFill>
                <a:schemeClr val="bg1"/>
              </a:solidFill>
              <a:effectLst/>
              <a:latin typeface="Garamond" panose="02020404030301010803" pitchFamily="18" charset="0"/>
            </a:endParaRPr>
          </a:p>
          <a:p>
            <a:r>
              <a:rPr lang="en-US" sz="1400" b="0" i="0" dirty="0">
                <a:solidFill>
                  <a:schemeClr val="bg1"/>
                </a:solidFill>
                <a:effectLst/>
                <a:latin typeface="Garamond" panose="02020404030301010803" pitchFamily="18" charset="0"/>
              </a:rPr>
              <a:t>Ephesians 1:9</a:t>
            </a:r>
          </a:p>
          <a:p>
            <a:r>
              <a:rPr lang="en-US" sz="1400" b="0" i="0" dirty="0">
                <a:solidFill>
                  <a:schemeClr val="bg1"/>
                </a:solidFill>
                <a:effectLst/>
                <a:latin typeface="Garamond" panose="02020404030301010803" pitchFamily="18" charset="0"/>
              </a:rPr>
              <a:t>Ephesians </a:t>
            </a:r>
            <a:r>
              <a:rPr lang="en-US" sz="1400" dirty="0">
                <a:solidFill>
                  <a:schemeClr val="bg1"/>
                </a:solidFill>
                <a:latin typeface="Garamond" panose="02020404030301010803" pitchFamily="18" charset="0"/>
              </a:rPr>
              <a:t>1:10</a:t>
            </a:r>
          </a:p>
          <a:p>
            <a:r>
              <a:rPr lang="en-US" sz="1400" b="0" i="0" dirty="0">
                <a:solidFill>
                  <a:schemeClr val="bg1"/>
                </a:solidFill>
                <a:effectLst/>
                <a:latin typeface="Garamond" panose="02020404030301010803" pitchFamily="18" charset="0"/>
              </a:rPr>
              <a:t>Ephesians 1:12</a:t>
            </a:r>
          </a:p>
        </p:txBody>
      </p:sp>
      <p:sp>
        <p:nvSpPr>
          <p:cNvPr id="3" name="Text Box 8">
            <a:extLst>
              <a:ext uri="{FF2B5EF4-FFF2-40B4-BE49-F238E27FC236}">
                <a16:creationId xmlns="" xmlns:a16="http://schemas.microsoft.com/office/drawing/2014/main" id="{E71B0C52-768D-09D8-ACBD-B742F445483D}"/>
              </a:ext>
            </a:extLst>
          </p:cNvPr>
          <p:cNvSpPr txBox="1">
            <a:spLocks noChangeArrowheads="1"/>
          </p:cNvSpPr>
          <p:nvPr/>
        </p:nvSpPr>
        <p:spPr bwMode="auto">
          <a:xfrm>
            <a:off x="4531902" y="1054763"/>
            <a:ext cx="1764632" cy="5693866"/>
          </a:xfrm>
          <a:prstGeom prst="rect">
            <a:avLst/>
          </a:prstGeom>
          <a:noFill/>
          <a:ln w="9525">
            <a:noFill/>
            <a:miter lim="800000"/>
            <a:headEnd/>
            <a:tailEnd/>
          </a:ln>
        </p:spPr>
        <p:txBody>
          <a:bodyPr wrap="square">
            <a:spAutoFit/>
          </a:bodyPr>
          <a:lstStyle/>
          <a:p>
            <a:r>
              <a:rPr lang="en-US" sz="1400" b="0" i="0" dirty="0">
                <a:solidFill>
                  <a:schemeClr val="bg1"/>
                </a:solidFill>
                <a:effectLst/>
                <a:latin typeface="Garamond" panose="02020404030301010803" pitchFamily="18" charset="0"/>
              </a:rPr>
              <a:t>Ephesians 1:13</a:t>
            </a:r>
          </a:p>
          <a:p>
            <a:r>
              <a:rPr lang="en-US" sz="1400" b="0" i="0" dirty="0">
                <a:solidFill>
                  <a:schemeClr val="bg1"/>
                </a:solidFill>
                <a:effectLst/>
                <a:latin typeface="Garamond" panose="02020404030301010803" pitchFamily="18" charset="0"/>
              </a:rPr>
              <a:t>Ephesians 2:6</a:t>
            </a:r>
          </a:p>
          <a:p>
            <a:r>
              <a:rPr lang="en-US" sz="1400" b="0" i="0" dirty="0">
                <a:solidFill>
                  <a:schemeClr val="bg1"/>
                </a:solidFill>
                <a:effectLst/>
                <a:latin typeface="Garamond" panose="02020404030301010803" pitchFamily="18" charset="0"/>
              </a:rPr>
              <a:t>Ephesians </a:t>
            </a:r>
            <a:r>
              <a:rPr lang="en-US" sz="1400" dirty="0">
                <a:solidFill>
                  <a:schemeClr val="bg1"/>
                </a:solidFill>
                <a:latin typeface="Garamond" panose="02020404030301010803" pitchFamily="18" charset="0"/>
              </a:rPr>
              <a:t>2:7</a:t>
            </a:r>
          </a:p>
          <a:p>
            <a:r>
              <a:rPr lang="en-US" sz="1400" b="0" i="0" dirty="0">
                <a:solidFill>
                  <a:schemeClr val="bg1"/>
                </a:solidFill>
                <a:effectLst/>
                <a:latin typeface="Garamond" panose="02020404030301010803" pitchFamily="18" charset="0"/>
              </a:rPr>
              <a:t>Ephesians 2:10</a:t>
            </a:r>
          </a:p>
          <a:p>
            <a:r>
              <a:rPr lang="en-US" sz="1400" b="0" i="0" dirty="0">
                <a:solidFill>
                  <a:schemeClr val="bg1"/>
                </a:solidFill>
                <a:effectLst/>
                <a:latin typeface="Garamond" panose="02020404030301010803" pitchFamily="18" charset="0"/>
              </a:rPr>
              <a:t>Ephesians</a:t>
            </a:r>
            <a:r>
              <a:rPr lang="en-US" sz="1400" dirty="0">
                <a:solidFill>
                  <a:schemeClr val="bg1"/>
                </a:solidFill>
                <a:latin typeface="Garamond" panose="02020404030301010803" pitchFamily="18" charset="0"/>
              </a:rPr>
              <a:t> 2:13</a:t>
            </a:r>
          </a:p>
          <a:p>
            <a:r>
              <a:rPr lang="en-US" sz="1400" b="0" i="0" dirty="0">
                <a:solidFill>
                  <a:schemeClr val="bg1"/>
                </a:solidFill>
                <a:effectLst/>
                <a:latin typeface="Garamond" panose="02020404030301010803" pitchFamily="18" charset="0"/>
              </a:rPr>
              <a:t>Ephesians </a:t>
            </a:r>
            <a:r>
              <a:rPr lang="en-US" sz="1400" dirty="0">
                <a:solidFill>
                  <a:schemeClr val="bg1"/>
                </a:solidFill>
                <a:latin typeface="Garamond" panose="02020404030301010803" pitchFamily="18" charset="0"/>
              </a:rPr>
              <a:t>3:6</a:t>
            </a:r>
          </a:p>
          <a:p>
            <a:r>
              <a:rPr lang="en-US" sz="1400" dirty="0">
                <a:solidFill>
                  <a:schemeClr val="bg1"/>
                </a:solidFill>
                <a:latin typeface="Garamond" panose="02020404030301010803" pitchFamily="18" charset="0"/>
              </a:rPr>
              <a:t>Ephesians 3:11</a:t>
            </a:r>
          </a:p>
          <a:p>
            <a:r>
              <a:rPr lang="en-US" sz="1400" dirty="0">
                <a:solidFill>
                  <a:schemeClr val="bg1"/>
                </a:solidFill>
                <a:latin typeface="Garamond" panose="02020404030301010803" pitchFamily="18" charset="0"/>
              </a:rPr>
              <a:t>Ephesians 3:21</a:t>
            </a:r>
          </a:p>
          <a:p>
            <a:r>
              <a:rPr lang="en-US" sz="1400" dirty="0">
                <a:solidFill>
                  <a:schemeClr val="bg1"/>
                </a:solidFill>
                <a:latin typeface="Garamond" panose="02020404030301010803" pitchFamily="18" charset="0"/>
              </a:rPr>
              <a:t>Ephesians 4:32</a:t>
            </a:r>
          </a:p>
          <a:p>
            <a:r>
              <a:rPr lang="en-US" sz="1400" b="0" i="0" dirty="0">
                <a:solidFill>
                  <a:schemeClr val="bg1"/>
                </a:solidFill>
                <a:effectLst/>
                <a:latin typeface="Garamond" panose="02020404030301010803" pitchFamily="18" charset="0"/>
              </a:rPr>
              <a:t>Philippians 1:1</a:t>
            </a:r>
          </a:p>
          <a:p>
            <a:r>
              <a:rPr lang="en-US" sz="1400" b="0" i="0" dirty="0">
                <a:solidFill>
                  <a:schemeClr val="bg1"/>
                </a:solidFill>
                <a:effectLst/>
                <a:latin typeface="Garamond" panose="02020404030301010803" pitchFamily="18" charset="0"/>
              </a:rPr>
              <a:t>Philippians</a:t>
            </a:r>
            <a:r>
              <a:rPr lang="en-US" sz="1400" dirty="0">
                <a:solidFill>
                  <a:schemeClr val="bg1"/>
                </a:solidFill>
                <a:latin typeface="Garamond" panose="02020404030301010803" pitchFamily="18" charset="0"/>
              </a:rPr>
              <a:t> 1:26</a:t>
            </a:r>
          </a:p>
          <a:p>
            <a:r>
              <a:rPr lang="en-US" sz="1400" b="0" i="0" dirty="0">
                <a:solidFill>
                  <a:schemeClr val="bg1"/>
                </a:solidFill>
                <a:effectLst/>
                <a:latin typeface="Garamond" panose="02020404030301010803" pitchFamily="18" charset="0"/>
              </a:rPr>
              <a:t>Philippians 3:3</a:t>
            </a:r>
          </a:p>
          <a:p>
            <a:r>
              <a:rPr lang="en-US" sz="1400" b="0" i="0" dirty="0">
                <a:solidFill>
                  <a:schemeClr val="bg1"/>
                </a:solidFill>
                <a:effectLst/>
                <a:latin typeface="Garamond" panose="02020404030301010803" pitchFamily="18" charset="0"/>
              </a:rPr>
              <a:t>Philippians</a:t>
            </a:r>
            <a:r>
              <a:rPr lang="en-US" sz="1400" dirty="0">
                <a:solidFill>
                  <a:schemeClr val="bg1"/>
                </a:solidFill>
                <a:latin typeface="Garamond" panose="02020404030301010803" pitchFamily="18" charset="0"/>
              </a:rPr>
              <a:t> 3:9</a:t>
            </a:r>
            <a:endParaRPr lang="en-US" sz="1400" b="0" i="0" dirty="0">
              <a:solidFill>
                <a:schemeClr val="bg1"/>
              </a:solidFill>
              <a:effectLst/>
              <a:latin typeface="Garamond" panose="02020404030301010803" pitchFamily="18" charset="0"/>
            </a:endParaRPr>
          </a:p>
          <a:p>
            <a:r>
              <a:rPr lang="en-US" sz="1400" b="0" i="0" dirty="0">
                <a:solidFill>
                  <a:schemeClr val="bg1"/>
                </a:solidFill>
                <a:effectLst/>
                <a:latin typeface="Garamond" panose="02020404030301010803" pitchFamily="18" charset="0"/>
              </a:rPr>
              <a:t>Philippians 3:14</a:t>
            </a:r>
          </a:p>
          <a:p>
            <a:r>
              <a:rPr lang="en-US" sz="1400" b="0" i="0" dirty="0">
                <a:solidFill>
                  <a:schemeClr val="bg1"/>
                </a:solidFill>
                <a:effectLst/>
                <a:latin typeface="Garamond" panose="02020404030301010803" pitchFamily="18" charset="0"/>
              </a:rPr>
              <a:t>Philippians</a:t>
            </a:r>
            <a:r>
              <a:rPr lang="en-US" sz="1400" dirty="0">
                <a:solidFill>
                  <a:schemeClr val="bg1"/>
                </a:solidFill>
                <a:latin typeface="Garamond" panose="02020404030301010803" pitchFamily="18" charset="0"/>
              </a:rPr>
              <a:t> 4:7</a:t>
            </a:r>
          </a:p>
          <a:p>
            <a:r>
              <a:rPr lang="en-US" sz="1400" b="0" i="0" dirty="0">
                <a:solidFill>
                  <a:schemeClr val="bg1"/>
                </a:solidFill>
                <a:effectLst/>
                <a:latin typeface="Garamond" panose="02020404030301010803" pitchFamily="18" charset="0"/>
              </a:rPr>
              <a:t>Philippians 4:13</a:t>
            </a:r>
          </a:p>
          <a:p>
            <a:r>
              <a:rPr lang="en-US" sz="1400" b="0" i="0" dirty="0">
                <a:solidFill>
                  <a:schemeClr val="bg1"/>
                </a:solidFill>
                <a:effectLst/>
                <a:latin typeface="Garamond" panose="02020404030301010803" pitchFamily="18" charset="0"/>
              </a:rPr>
              <a:t>Philippians</a:t>
            </a:r>
            <a:r>
              <a:rPr lang="en-US" sz="1400" dirty="0">
                <a:solidFill>
                  <a:schemeClr val="bg1"/>
                </a:solidFill>
                <a:latin typeface="Garamond" panose="02020404030301010803" pitchFamily="18" charset="0"/>
              </a:rPr>
              <a:t> 4:19</a:t>
            </a:r>
          </a:p>
          <a:p>
            <a:r>
              <a:rPr lang="en-US" sz="1400" b="0" i="0" dirty="0">
                <a:solidFill>
                  <a:schemeClr val="bg1"/>
                </a:solidFill>
                <a:effectLst/>
                <a:latin typeface="Garamond" panose="02020404030301010803" pitchFamily="18" charset="0"/>
              </a:rPr>
              <a:t>Philippians 4:21</a:t>
            </a:r>
          </a:p>
          <a:p>
            <a:r>
              <a:rPr lang="en-US" sz="1400" dirty="0">
                <a:solidFill>
                  <a:schemeClr val="bg1"/>
                </a:solidFill>
                <a:latin typeface="Garamond" panose="02020404030301010803" pitchFamily="18" charset="0"/>
              </a:rPr>
              <a:t>Colossians 1:2</a:t>
            </a:r>
            <a:endParaRPr lang="en-US" sz="1400" b="0" i="0" dirty="0">
              <a:solidFill>
                <a:schemeClr val="bg1"/>
              </a:solidFill>
              <a:effectLst/>
              <a:latin typeface="Garamond" panose="02020404030301010803" pitchFamily="18" charset="0"/>
            </a:endParaRPr>
          </a:p>
          <a:p>
            <a:r>
              <a:rPr lang="en-US" sz="1400" dirty="0">
                <a:solidFill>
                  <a:schemeClr val="bg1"/>
                </a:solidFill>
                <a:latin typeface="Garamond" panose="02020404030301010803" pitchFamily="18" charset="0"/>
              </a:rPr>
              <a:t>Colossians 1:4</a:t>
            </a:r>
            <a:endParaRPr lang="en-US" sz="1400" b="0" i="0" dirty="0">
              <a:solidFill>
                <a:schemeClr val="bg1"/>
              </a:solidFill>
              <a:effectLst/>
              <a:latin typeface="Garamond" panose="02020404030301010803" pitchFamily="18" charset="0"/>
            </a:endParaRPr>
          </a:p>
          <a:p>
            <a:r>
              <a:rPr lang="en-US" sz="1400" b="0" i="0" dirty="0">
                <a:solidFill>
                  <a:schemeClr val="bg1"/>
                </a:solidFill>
                <a:effectLst/>
                <a:latin typeface="Garamond" panose="02020404030301010803" pitchFamily="18" charset="0"/>
              </a:rPr>
              <a:t>Colossians 1:28</a:t>
            </a:r>
          </a:p>
          <a:p>
            <a:r>
              <a:rPr lang="en-US" sz="1400" dirty="0">
                <a:solidFill>
                  <a:schemeClr val="bg1"/>
                </a:solidFill>
                <a:latin typeface="Garamond" panose="02020404030301010803" pitchFamily="18" charset="0"/>
              </a:rPr>
              <a:t>Colossians 2:5</a:t>
            </a:r>
          </a:p>
          <a:p>
            <a:r>
              <a:rPr lang="en-US" sz="1400" dirty="0">
                <a:solidFill>
                  <a:schemeClr val="bg1"/>
                </a:solidFill>
                <a:latin typeface="Garamond" panose="02020404030301010803" pitchFamily="18" charset="0"/>
              </a:rPr>
              <a:t>Colossians 2:9</a:t>
            </a:r>
          </a:p>
          <a:p>
            <a:r>
              <a:rPr lang="en-US" sz="1400" dirty="0">
                <a:solidFill>
                  <a:schemeClr val="bg1"/>
                </a:solidFill>
                <a:latin typeface="Garamond" panose="02020404030301010803" pitchFamily="18" charset="0"/>
              </a:rPr>
              <a:t>Colossians 2:10</a:t>
            </a:r>
          </a:p>
          <a:p>
            <a:r>
              <a:rPr lang="en-US" sz="1400" dirty="0">
                <a:solidFill>
                  <a:schemeClr val="bg1"/>
                </a:solidFill>
                <a:latin typeface="Garamond" panose="02020404030301010803" pitchFamily="18" charset="0"/>
              </a:rPr>
              <a:t>Colossians 2:17</a:t>
            </a:r>
            <a:endParaRPr lang="en-US" sz="1400" b="0" i="0" dirty="0">
              <a:solidFill>
                <a:schemeClr val="bg1"/>
              </a:solidFill>
              <a:effectLst/>
              <a:latin typeface="Garamond" panose="02020404030301010803" pitchFamily="18" charset="0"/>
            </a:endParaRPr>
          </a:p>
        </p:txBody>
      </p:sp>
      <p:sp>
        <p:nvSpPr>
          <p:cNvPr id="4" name="Text Box 8">
            <a:extLst>
              <a:ext uri="{FF2B5EF4-FFF2-40B4-BE49-F238E27FC236}">
                <a16:creationId xmlns="" xmlns:a16="http://schemas.microsoft.com/office/drawing/2014/main" id="{98A3E7A6-954F-9DFB-C73D-E8B6AD8208F3}"/>
              </a:ext>
            </a:extLst>
          </p:cNvPr>
          <p:cNvSpPr txBox="1">
            <a:spLocks noChangeArrowheads="1"/>
          </p:cNvSpPr>
          <p:nvPr/>
        </p:nvSpPr>
        <p:spPr bwMode="auto">
          <a:xfrm>
            <a:off x="6296534" y="1054763"/>
            <a:ext cx="1764632" cy="5478423"/>
          </a:xfrm>
          <a:prstGeom prst="rect">
            <a:avLst/>
          </a:prstGeom>
          <a:noFill/>
          <a:ln w="9525">
            <a:noFill/>
            <a:miter lim="800000"/>
            <a:headEnd/>
            <a:tailEnd/>
          </a:ln>
        </p:spPr>
        <p:txBody>
          <a:bodyPr wrap="square">
            <a:spAutoFit/>
          </a:bodyPr>
          <a:lstStyle/>
          <a:p>
            <a:r>
              <a:rPr lang="en-US" sz="1400" b="0" i="0" dirty="0">
                <a:solidFill>
                  <a:schemeClr val="bg1"/>
                </a:solidFill>
                <a:effectLst/>
                <a:latin typeface="Garamond" panose="02020404030301010803" pitchFamily="18" charset="0"/>
              </a:rPr>
              <a:t>1 Thessalonians 2:14</a:t>
            </a:r>
          </a:p>
          <a:p>
            <a:r>
              <a:rPr lang="en-US" sz="1400" b="0" i="0" dirty="0">
                <a:solidFill>
                  <a:schemeClr val="bg1"/>
                </a:solidFill>
                <a:effectLst/>
                <a:latin typeface="Garamond" panose="02020404030301010803" pitchFamily="18" charset="0"/>
              </a:rPr>
              <a:t>1 Thessalonians 4:16</a:t>
            </a:r>
          </a:p>
          <a:p>
            <a:r>
              <a:rPr lang="en-US" sz="1400" b="0" i="0" dirty="0">
                <a:solidFill>
                  <a:schemeClr val="bg1"/>
                </a:solidFill>
                <a:effectLst/>
                <a:latin typeface="Garamond" panose="02020404030301010803" pitchFamily="18" charset="0"/>
              </a:rPr>
              <a:t>1 Thessalonians</a:t>
            </a:r>
            <a:r>
              <a:rPr lang="en-US" sz="1400" dirty="0">
                <a:solidFill>
                  <a:schemeClr val="bg1"/>
                </a:solidFill>
                <a:latin typeface="Garamond" panose="02020404030301010803" pitchFamily="18" charset="0"/>
              </a:rPr>
              <a:t> 5:18</a:t>
            </a:r>
          </a:p>
          <a:p>
            <a:r>
              <a:rPr lang="en-US" sz="1400" b="0" i="0" dirty="0">
                <a:solidFill>
                  <a:schemeClr val="bg1"/>
                </a:solidFill>
                <a:effectLst/>
                <a:latin typeface="Garamond" panose="02020404030301010803" pitchFamily="18" charset="0"/>
              </a:rPr>
              <a:t>1 Timothy 1:14</a:t>
            </a:r>
          </a:p>
          <a:p>
            <a:r>
              <a:rPr lang="en-US" sz="1400" b="0" i="0" dirty="0">
                <a:solidFill>
                  <a:schemeClr val="bg1"/>
                </a:solidFill>
                <a:effectLst/>
                <a:latin typeface="Garamond" panose="02020404030301010803" pitchFamily="18" charset="0"/>
              </a:rPr>
              <a:t>1 Timothy 3:13</a:t>
            </a:r>
          </a:p>
          <a:p>
            <a:r>
              <a:rPr lang="en-US" sz="1400" dirty="0">
                <a:solidFill>
                  <a:schemeClr val="bg1"/>
                </a:solidFill>
                <a:latin typeface="Garamond" panose="02020404030301010803" pitchFamily="18" charset="0"/>
              </a:rPr>
              <a:t>2 Timothy 1:1</a:t>
            </a:r>
          </a:p>
          <a:p>
            <a:r>
              <a:rPr lang="en-US" sz="1400" dirty="0">
                <a:solidFill>
                  <a:schemeClr val="bg1"/>
                </a:solidFill>
                <a:latin typeface="Garamond" panose="02020404030301010803" pitchFamily="18" charset="0"/>
              </a:rPr>
              <a:t>2 Timothy 1:9</a:t>
            </a:r>
          </a:p>
          <a:p>
            <a:r>
              <a:rPr lang="en-US" sz="1400" dirty="0">
                <a:solidFill>
                  <a:schemeClr val="bg1"/>
                </a:solidFill>
                <a:latin typeface="Garamond" panose="02020404030301010803" pitchFamily="18" charset="0"/>
              </a:rPr>
              <a:t>2 Timothy 1:13</a:t>
            </a:r>
          </a:p>
          <a:p>
            <a:r>
              <a:rPr lang="en-US" sz="1400" dirty="0">
                <a:solidFill>
                  <a:schemeClr val="bg1"/>
                </a:solidFill>
                <a:latin typeface="Garamond" panose="02020404030301010803" pitchFamily="18" charset="0"/>
              </a:rPr>
              <a:t>2 Timothy 2:1</a:t>
            </a:r>
          </a:p>
          <a:p>
            <a:r>
              <a:rPr lang="en-US" sz="1400" dirty="0">
                <a:solidFill>
                  <a:schemeClr val="bg1"/>
                </a:solidFill>
                <a:latin typeface="Garamond" panose="02020404030301010803" pitchFamily="18" charset="0"/>
              </a:rPr>
              <a:t>2 Timothy 2:10</a:t>
            </a:r>
          </a:p>
          <a:p>
            <a:r>
              <a:rPr lang="en-US" sz="1400" dirty="0">
                <a:solidFill>
                  <a:schemeClr val="bg1"/>
                </a:solidFill>
                <a:latin typeface="Garamond" panose="02020404030301010803" pitchFamily="18" charset="0"/>
              </a:rPr>
              <a:t>2 Timothy 3:12</a:t>
            </a:r>
          </a:p>
          <a:p>
            <a:r>
              <a:rPr lang="en-US" sz="1400" dirty="0">
                <a:solidFill>
                  <a:schemeClr val="bg1"/>
                </a:solidFill>
                <a:latin typeface="Garamond" panose="02020404030301010803" pitchFamily="18" charset="0"/>
              </a:rPr>
              <a:t>2 Timothy 3:15</a:t>
            </a:r>
            <a:endParaRPr lang="en-US" sz="1400" b="0" i="0" dirty="0">
              <a:solidFill>
                <a:schemeClr val="bg1"/>
              </a:solidFill>
              <a:effectLst/>
              <a:latin typeface="Garamond" panose="02020404030301010803" pitchFamily="18" charset="0"/>
            </a:endParaRPr>
          </a:p>
          <a:p>
            <a:r>
              <a:rPr lang="en-US" sz="1400" b="0" i="0" dirty="0">
                <a:solidFill>
                  <a:schemeClr val="bg1"/>
                </a:solidFill>
                <a:effectLst/>
                <a:latin typeface="Garamond" panose="02020404030301010803" pitchFamily="18" charset="0"/>
              </a:rPr>
              <a:t>Philemon 6</a:t>
            </a:r>
          </a:p>
          <a:p>
            <a:r>
              <a:rPr lang="en-US" sz="1400" b="0" i="0" dirty="0">
                <a:solidFill>
                  <a:schemeClr val="bg1"/>
                </a:solidFill>
                <a:effectLst/>
                <a:latin typeface="Garamond" panose="02020404030301010803" pitchFamily="18" charset="0"/>
              </a:rPr>
              <a:t>Philemon 8</a:t>
            </a:r>
          </a:p>
          <a:p>
            <a:r>
              <a:rPr lang="en-US" sz="1400" b="0" i="0" dirty="0">
                <a:solidFill>
                  <a:schemeClr val="bg1"/>
                </a:solidFill>
                <a:effectLst/>
                <a:latin typeface="Garamond" panose="02020404030301010803" pitchFamily="18" charset="0"/>
              </a:rPr>
              <a:t>Philemon 20</a:t>
            </a:r>
          </a:p>
          <a:p>
            <a:r>
              <a:rPr lang="en-US" sz="1400" b="0" i="0" dirty="0">
                <a:solidFill>
                  <a:schemeClr val="bg1"/>
                </a:solidFill>
                <a:effectLst/>
                <a:latin typeface="Garamond" panose="02020404030301010803" pitchFamily="18" charset="0"/>
              </a:rPr>
              <a:t>Philemon 23</a:t>
            </a:r>
          </a:p>
          <a:p>
            <a:r>
              <a:rPr lang="en-US" sz="1400" dirty="0">
                <a:solidFill>
                  <a:schemeClr val="bg1"/>
                </a:solidFill>
                <a:latin typeface="Garamond" panose="02020404030301010803" pitchFamily="18" charset="0"/>
              </a:rPr>
              <a:t>Hebrews 3:14</a:t>
            </a:r>
          </a:p>
          <a:p>
            <a:r>
              <a:rPr lang="en-US" sz="1400" b="0" i="0" dirty="0">
                <a:solidFill>
                  <a:schemeClr val="bg1"/>
                </a:solidFill>
                <a:effectLst/>
                <a:latin typeface="Garamond" panose="02020404030301010803" pitchFamily="18" charset="0"/>
              </a:rPr>
              <a:t>1 Peter 3:16</a:t>
            </a:r>
          </a:p>
          <a:p>
            <a:r>
              <a:rPr lang="en-US" sz="1400" dirty="0">
                <a:solidFill>
                  <a:schemeClr val="bg1"/>
                </a:solidFill>
                <a:latin typeface="Garamond" panose="02020404030301010803" pitchFamily="18" charset="0"/>
              </a:rPr>
              <a:t>1 Peter 5:10</a:t>
            </a:r>
          </a:p>
          <a:p>
            <a:r>
              <a:rPr lang="en-US" sz="1400" dirty="0">
                <a:solidFill>
                  <a:schemeClr val="bg1"/>
                </a:solidFill>
                <a:latin typeface="Garamond" panose="02020404030301010803" pitchFamily="18" charset="0"/>
              </a:rPr>
              <a:t>1 Peter 5:14</a:t>
            </a:r>
          </a:p>
          <a:p>
            <a:r>
              <a:rPr lang="en-US" sz="1400" b="0" i="0" dirty="0">
                <a:solidFill>
                  <a:schemeClr val="bg1"/>
                </a:solidFill>
                <a:effectLst/>
                <a:latin typeface="Garamond" panose="02020404030301010803" pitchFamily="18" charset="0"/>
              </a:rPr>
              <a:t>John 1:4</a:t>
            </a:r>
          </a:p>
          <a:p>
            <a:r>
              <a:rPr lang="en-US" sz="1400" b="0" i="0" dirty="0">
                <a:solidFill>
                  <a:schemeClr val="bg1"/>
                </a:solidFill>
                <a:effectLst/>
                <a:latin typeface="Garamond" panose="02020404030301010803" pitchFamily="18" charset="0"/>
              </a:rPr>
              <a:t>John 3:15</a:t>
            </a:r>
          </a:p>
          <a:p>
            <a:pPr algn="l"/>
            <a:r>
              <a:rPr lang="en-US" sz="1400" b="0" i="0" dirty="0">
                <a:solidFill>
                  <a:schemeClr val="bg1"/>
                </a:solidFill>
                <a:effectLst/>
                <a:latin typeface="Garamond" panose="02020404030301010803" pitchFamily="18" charset="0"/>
              </a:rPr>
              <a:t>John 3:16</a:t>
            </a:r>
          </a:p>
          <a:p>
            <a:r>
              <a:rPr lang="en-US" sz="1400" b="0" i="0" dirty="0">
                <a:solidFill>
                  <a:schemeClr val="bg1"/>
                </a:solidFill>
                <a:effectLst/>
                <a:latin typeface="Garamond" panose="02020404030301010803" pitchFamily="18" charset="0"/>
              </a:rPr>
              <a:t>John 3:18</a:t>
            </a:r>
          </a:p>
          <a:p>
            <a:r>
              <a:rPr lang="en-US" sz="1400" dirty="0">
                <a:solidFill>
                  <a:schemeClr val="bg1"/>
                </a:solidFill>
                <a:latin typeface="Garamond" panose="02020404030301010803" pitchFamily="18" charset="0"/>
              </a:rPr>
              <a:t>John 6:40</a:t>
            </a:r>
            <a:endParaRPr lang="en-US" sz="1400" b="0" i="0" dirty="0">
              <a:solidFill>
                <a:schemeClr val="bg1"/>
              </a:solidFill>
              <a:effectLst/>
              <a:latin typeface="Garamond" panose="02020404030301010803" pitchFamily="18" charset="0"/>
            </a:endParaRPr>
          </a:p>
        </p:txBody>
      </p:sp>
      <p:sp>
        <p:nvSpPr>
          <p:cNvPr id="5" name="Text Box 8">
            <a:extLst>
              <a:ext uri="{FF2B5EF4-FFF2-40B4-BE49-F238E27FC236}">
                <a16:creationId xmlns="" xmlns:a16="http://schemas.microsoft.com/office/drawing/2014/main" id="{ABB1C890-F4EF-BB1F-D50B-711AAB796638}"/>
              </a:ext>
            </a:extLst>
          </p:cNvPr>
          <p:cNvSpPr txBox="1">
            <a:spLocks noChangeArrowheads="1"/>
          </p:cNvSpPr>
          <p:nvPr/>
        </p:nvSpPr>
        <p:spPr bwMode="auto">
          <a:xfrm>
            <a:off x="8061166" y="1054763"/>
            <a:ext cx="1764632" cy="5478423"/>
          </a:xfrm>
          <a:prstGeom prst="rect">
            <a:avLst/>
          </a:prstGeom>
          <a:noFill/>
          <a:ln w="9525">
            <a:noFill/>
            <a:miter lim="800000"/>
            <a:headEnd/>
            <a:tailEnd/>
          </a:ln>
        </p:spPr>
        <p:txBody>
          <a:bodyPr wrap="square">
            <a:spAutoFit/>
          </a:bodyPr>
          <a:lstStyle/>
          <a:p>
            <a:pPr algn="l"/>
            <a:r>
              <a:rPr lang="en-US" sz="1400" dirty="0">
                <a:solidFill>
                  <a:schemeClr val="bg1"/>
                </a:solidFill>
                <a:latin typeface="Garamond" panose="02020404030301010803" pitchFamily="18" charset="0"/>
              </a:rPr>
              <a:t>Acts 17:28</a:t>
            </a:r>
            <a:endParaRPr lang="en-US" sz="1400" b="0" i="0" dirty="0">
              <a:solidFill>
                <a:schemeClr val="bg1"/>
              </a:solidFill>
              <a:effectLst/>
              <a:latin typeface="Garamond" panose="02020404030301010803" pitchFamily="18" charset="0"/>
            </a:endParaRPr>
          </a:p>
          <a:p>
            <a:pPr algn="l"/>
            <a:r>
              <a:rPr lang="en-US" sz="1400" b="0" i="0" dirty="0">
                <a:solidFill>
                  <a:schemeClr val="bg1"/>
                </a:solidFill>
                <a:effectLst/>
                <a:latin typeface="Garamond" panose="02020404030301010803" pitchFamily="18" charset="0"/>
              </a:rPr>
              <a:t>1 Corinthians 1:5</a:t>
            </a:r>
          </a:p>
          <a:p>
            <a:r>
              <a:rPr lang="en-US" sz="1400" dirty="0">
                <a:solidFill>
                  <a:schemeClr val="bg1"/>
                </a:solidFill>
                <a:latin typeface="Garamond" panose="02020404030301010803" pitchFamily="18" charset="0"/>
              </a:rPr>
              <a:t>2 Corinthians 1:20</a:t>
            </a:r>
          </a:p>
          <a:p>
            <a:r>
              <a:rPr lang="en-US" sz="1400" dirty="0">
                <a:solidFill>
                  <a:schemeClr val="bg1"/>
                </a:solidFill>
                <a:latin typeface="Garamond" panose="02020404030301010803" pitchFamily="18" charset="0"/>
              </a:rPr>
              <a:t>2 Corinthians 13:4</a:t>
            </a:r>
          </a:p>
          <a:p>
            <a:r>
              <a:rPr lang="en-US" sz="1400" dirty="0">
                <a:solidFill>
                  <a:schemeClr val="bg1"/>
                </a:solidFill>
                <a:latin typeface="Garamond" panose="02020404030301010803" pitchFamily="18" charset="0"/>
              </a:rPr>
              <a:t>2 Corinthians 5:21</a:t>
            </a:r>
          </a:p>
          <a:p>
            <a:r>
              <a:rPr lang="en-US" sz="1400" b="0" i="0" dirty="0">
                <a:solidFill>
                  <a:schemeClr val="bg1"/>
                </a:solidFill>
                <a:effectLst/>
                <a:latin typeface="Garamond" panose="02020404030301010803" pitchFamily="18" charset="0"/>
              </a:rPr>
              <a:t>Ephesians 1:4</a:t>
            </a:r>
          </a:p>
          <a:p>
            <a:r>
              <a:rPr lang="en-US" sz="1400" b="0" i="0" dirty="0">
                <a:solidFill>
                  <a:schemeClr val="bg1"/>
                </a:solidFill>
                <a:effectLst/>
                <a:latin typeface="Garamond" panose="02020404030301010803" pitchFamily="18" charset="0"/>
              </a:rPr>
              <a:t>Ephesians 1:7</a:t>
            </a:r>
          </a:p>
          <a:p>
            <a:r>
              <a:rPr lang="en-US" sz="1400" b="0" i="0" dirty="0">
                <a:solidFill>
                  <a:schemeClr val="bg1"/>
                </a:solidFill>
                <a:effectLst/>
                <a:latin typeface="Garamond" panose="02020404030301010803" pitchFamily="18" charset="0"/>
              </a:rPr>
              <a:t>Ephesians</a:t>
            </a:r>
            <a:r>
              <a:rPr lang="en-US" sz="1400" dirty="0">
                <a:solidFill>
                  <a:schemeClr val="bg1"/>
                </a:solidFill>
                <a:latin typeface="Garamond" panose="02020404030301010803" pitchFamily="18" charset="0"/>
              </a:rPr>
              <a:t> 1:11</a:t>
            </a:r>
          </a:p>
          <a:p>
            <a:r>
              <a:rPr lang="en-US" sz="1400" b="0" i="0" dirty="0">
                <a:solidFill>
                  <a:schemeClr val="bg1"/>
                </a:solidFill>
                <a:effectLst/>
                <a:latin typeface="Garamond" panose="02020404030301010803" pitchFamily="18" charset="0"/>
              </a:rPr>
              <a:t>Ephesians 1:13</a:t>
            </a:r>
          </a:p>
          <a:p>
            <a:r>
              <a:rPr lang="en-US" sz="1400" b="0" i="0" dirty="0">
                <a:solidFill>
                  <a:schemeClr val="bg1"/>
                </a:solidFill>
                <a:effectLst/>
                <a:latin typeface="Garamond" panose="02020404030301010803" pitchFamily="18" charset="0"/>
              </a:rPr>
              <a:t>Ephesians 2:21</a:t>
            </a:r>
          </a:p>
          <a:p>
            <a:r>
              <a:rPr lang="en-US" sz="1400" b="0" i="0" dirty="0">
                <a:solidFill>
                  <a:schemeClr val="bg1"/>
                </a:solidFill>
                <a:effectLst/>
                <a:latin typeface="Garamond" panose="02020404030301010803" pitchFamily="18" charset="0"/>
              </a:rPr>
              <a:t>Ephesians </a:t>
            </a:r>
            <a:r>
              <a:rPr lang="en-US" sz="1400" dirty="0">
                <a:solidFill>
                  <a:schemeClr val="bg1"/>
                </a:solidFill>
                <a:latin typeface="Garamond" panose="02020404030301010803" pitchFamily="18" charset="0"/>
              </a:rPr>
              <a:t>2:22</a:t>
            </a:r>
          </a:p>
          <a:p>
            <a:r>
              <a:rPr lang="en-US" sz="1400" b="0" i="0" dirty="0">
                <a:solidFill>
                  <a:schemeClr val="bg1"/>
                </a:solidFill>
                <a:effectLst/>
                <a:latin typeface="Garamond" panose="02020404030301010803" pitchFamily="18" charset="0"/>
              </a:rPr>
              <a:t>Ephesians 3:12</a:t>
            </a:r>
          </a:p>
          <a:p>
            <a:r>
              <a:rPr lang="en-US" sz="1400" b="0" i="0" dirty="0">
                <a:solidFill>
                  <a:schemeClr val="bg1"/>
                </a:solidFill>
                <a:effectLst/>
                <a:latin typeface="Garamond" panose="02020404030301010803" pitchFamily="18" charset="0"/>
              </a:rPr>
              <a:t>Philippians 3:9</a:t>
            </a:r>
          </a:p>
          <a:p>
            <a:r>
              <a:rPr lang="en-US" sz="1400" dirty="0">
                <a:solidFill>
                  <a:schemeClr val="bg1"/>
                </a:solidFill>
                <a:latin typeface="Garamond" panose="02020404030301010803" pitchFamily="18" charset="0"/>
              </a:rPr>
              <a:t>Colossians 1:6</a:t>
            </a:r>
            <a:endParaRPr lang="en-US" sz="1400" b="0" i="0" dirty="0">
              <a:solidFill>
                <a:schemeClr val="bg1"/>
              </a:solidFill>
              <a:effectLst/>
              <a:latin typeface="Garamond" panose="02020404030301010803" pitchFamily="18" charset="0"/>
            </a:endParaRPr>
          </a:p>
          <a:p>
            <a:pPr algn="l"/>
            <a:r>
              <a:rPr lang="en-US" sz="1400" dirty="0">
                <a:solidFill>
                  <a:schemeClr val="bg1"/>
                </a:solidFill>
                <a:latin typeface="Garamond" panose="02020404030301010803" pitchFamily="18" charset="0"/>
              </a:rPr>
              <a:t>Colossians 1:7</a:t>
            </a:r>
          </a:p>
          <a:p>
            <a:pPr algn="l"/>
            <a:r>
              <a:rPr lang="en-US" sz="1400" dirty="0">
                <a:solidFill>
                  <a:schemeClr val="bg1"/>
                </a:solidFill>
                <a:latin typeface="Garamond" panose="02020404030301010803" pitchFamily="18" charset="0"/>
              </a:rPr>
              <a:t>Colossians 2:3</a:t>
            </a:r>
          </a:p>
          <a:p>
            <a:pPr algn="l"/>
            <a:r>
              <a:rPr lang="en-US" sz="1400" b="0" i="0" dirty="0">
                <a:solidFill>
                  <a:schemeClr val="bg1"/>
                </a:solidFill>
                <a:effectLst/>
                <a:latin typeface="Garamond" panose="02020404030301010803" pitchFamily="18" charset="0"/>
              </a:rPr>
              <a:t>2 Thessalonians 1:12</a:t>
            </a:r>
          </a:p>
          <a:p>
            <a:pPr algn="l"/>
            <a:r>
              <a:rPr lang="en-US" sz="1400" b="0" i="0" dirty="0">
                <a:solidFill>
                  <a:schemeClr val="bg1"/>
                </a:solidFill>
                <a:effectLst/>
                <a:latin typeface="Garamond" panose="02020404030301010803" pitchFamily="18" charset="0"/>
              </a:rPr>
              <a:t>1 John 5:14</a:t>
            </a:r>
          </a:p>
          <a:p>
            <a:pPr algn="l"/>
            <a:r>
              <a:rPr lang="en-US" sz="1400" b="0" i="0" dirty="0">
                <a:solidFill>
                  <a:schemeClr val="bg1"/>
                </a:solidFill>
                <a:effectLst/>
                <a:latin typeface="Garamond" panose="02020404030301010803" pitchFamily="18" charset="0"/>
              </a:rPr>
              <a:t>1 John </a:t>
            </a:r>
            <a:r>
              <a:rPr lang="en-US" sz="1400" dirty="0">
                <a:solidFill>
                  <a:schemeClr val="bg1"/>
                </a:solidFill>
                <a:latin typeface="Garamond" panose="02020404030301010803" pitchFamily="18" charset="0"/>
              </a:rPr>
              <a:t> 5:15</a:t>
            </a:r>
          </a:p>
          <a:p>
            <a:pPr algn="l"/>
            <a:r>
              <a:rPr lang="en-US" sz="1400" b="0" i="0" dirty="0">
                <a:solidFill>
                  <a:schemeClr val="bg1"/>
                </a:solidFill>
                <a:effectLst/>
                <a:latin typeface="Garamond" panose="02020404030301010803" pitchFamily="18" charset="0"/>
              </a:rPr>
              <a:t>1 John 5:20</a:t>
            </a:r>
          </a:p>
          <a:p>
            <a:pPr algn="l"/>
            <a:r>
              <a:rPr lang="en-US" sz="1400" dirty="0">
                <a:solidFill>
                  <a:schemeClr val="bg1"/>
                </a:solidFill>
                <a:latin typeface="Garamond" panose="02020404030301010803" pitchFamily="18" charset="0"/>
              </a:rPr>
              <a:t>1 Peter 1:8</a:t>
            </a:r>
          </a:p>
          <a:p>
            <a:pPr algn="l"/>
            <a:r>
              <a:rPr lang="en-US" sz="1400" dirty="0">
                <a:solidFill>
                  <a:schemeClr val="bg1"/>
                </a:solidFill>
                <a:latin typeface="Garamond" panose="02020404030301010803" pitchFamily="18" charset="0"/>
              </a:rPr>
              <a:t>Colossians 2:7</a:t>
            </a:r>
          </a:p>
          <a:p>
            <a:pPr algn="l"/>
            <a:r>
              <a:rPr lang="en-US" sz="1400" dirty="0">
                <a:solidFill>
                  <a:schemeClr val="bg1"/>
                </a:solidFill>
                <a:latin typeface="Garamond" panose="02020404030301010803" pitchFamily="18" charset="0"/>
              </a:rPr>
              <a:t>Colossians 2:10</a:t>
            </a:r>
          </a:p>
          <a:p>
            <a:pPr algn="l"/>
            <a:r>
              <a:rPr lang="en-US" sz="1400" dirty="0">
                <a:solidFill>
                  <a:schemeClr val="bg1"/>
                </a:solidFill>
                <a:latin typeface="Garamond" panose="02020404030301010803" pitchFamily="18" charset="0"/>
              </a:rPr>
              <a:t>Colossians 2:11</a:t>
            </a:r>
          </a:p>
          <a:p>
            <a:pPr algn="l"/>
            <a:r>
              <a:rPr lang="en-US" sz="1400" dirty="0">
                <a:solidFill>
                  <a:schemeClr val="bg1"/>
                </a:solidFill>
                <a:latin typeface="Garamond" panose="02020404030301010803" pitchFamily="18" charset="0"/>
              </a:rPr>
              <a:t>Colossians 2:15</a:t>
            </a:r>
            <a:endParaRPr lang="en-US" sz="1400" b="0" i="0" dirty="0">
              <a:solidFill>
                <a:schemeClr val="bg1"/>
              </a:solidFill>
              <a:effectLst/>
              <a:latin typeface="Garamond" panose="02020404030301010803" pitchFamily="18" charset="0"/>
            </a:endParaRPr>
          </a:p>
        </p:txBody>
      </p:sp>
      <p:sp>
        <p:nvSpPr>
          <p:cNvPr id="6" name="Text Box 8">
            <a:extLst>
              <a:ext uri="{FF2B5EF4-FFF2-40B4-BE49-F238E27FC236}">
                <a16:creationId xmlns="" xmlns:a16="http://schemas.microsoft.com/office/drawing/2014/main" id="{BBF82411-7BC5-6684-0FA5-996C0328213C}"/>
              </a:ext>
            </a:extLst>
          </p:cNvPr>
          <p:cNvSpPr txBox="1">
            <a:spLocks noChangeArrowheads="1"/>
          </p:cNvSpPr>
          <p:nvPr/>
        </p:nvSpPr>
        <p:spPr bwMode="auto">
          <a:xfrm>
            <a:off x="9825798" y="1054763"/>
            <a:ext cx="1764632" cy="5693866"/>
          </a:xfrm>
          <a:prstGeom prst="rect">
            <a:avLst/>
          </a:prstGeom>
          <a:noFill/>
          <a:ln w="9525">
            <a:noFill/>
            <a:miter lim="800000"/>
            <a:headEnd/>
            <a:tailEnd/>
          </a:ln>
        </p:spPr>
        <p:txBody>
          <a:bodyPr wrap="square">
            <a:spAutoFit/>
          </a:bodyPr>
          <a:lstStyle/>
          <a:p>
            <a:pPr algn="l"/>
            <a:r>
              <a:rPr lang="en-US" sz="1400" b="0" i="0" dirty="0">
                <a:solidFill>
                  <a:schemeClr val="bg1"/>
                </a:solidFill>
                <a:effectLst/>
                <a:latin typeface="Garamond" panose="02020404030301010803" pitchFamily="18" charset="0"/>
              </a:rPr>
              <a:t>1 </a:t>
            </a:r>
            <a:r>
              <a:rPr lang="en-US" sz="1400" dirty="0">
                <a:solidFill>
                  <a:schemeClr val="bg1"/>
                </a:solidFill>
                <a:latin typeface="Garamond" panose="02020404030301010803" pitchFamily="18" charset="0"/>
              </a:rPr>
              <a:t>John 2:5</a:t>
            </a:r>
            <a:endParaRPr lang="en-US" sz="1400" b="0" i="0" dirty="0">
              <a:solidFill>
                <a:schemeClr val="bg1"/>
              </a:solidFill>
              <a:effectLst/>
              <a:latin typeface="Garamond" panose="02020404030301010803" pitchFamily="18" charset="0"/>
            </a:endParaRPr>
          </a:p>
          <a:p>
            <a:pPr algn="l"/>
            <a:r>
              <a:rPr lang="en-US" sz="1400" b="0" i="0" dirty="0">
                <a:solidFill>
                  <a:schemeClr val="bg1"/>
                </a:solidFill>
                <a:effectLst/>
                <a:latin typeface="Garamond" panose="02020404030301010803" pitchFamily="18" charset="0"/>
              </a:rPr>
              <a:t>1 </a:t>
            </a:r>
            <a:r>
              <a:rPr lang="en-US" sz="1400" dirty="0">
                <a:solidFill>
                  <a:schemeClr val="bg1"/>
                </a:solidFill>
                <a:latin typeface="Garamond" panose="02020404030301010803" pitchFamily="18" charset="0"/>
              </a:rPr>
              <a:t>John 2:6</a:t>
            </a:r>
          </a:p>
          <a:p>
            <a:pPr algn="l"/>
            <a:r>
              <a:rPr lang="en-US" sz="1400" b="0" i="0" dirty="0">
                <a:solidFill>
                  <a:schemeClr val="bg1"/>
                </a:solidFill>
                <a:effectLst/>
                <a:latin typeface="Garamond" panose="02020404030301010803" pitchFamily="18" charset="0"/>
              </a:rPr>
              <a:t>1 John 2:8</a:t>
            </a:r>
          </a:p>
          <a:p>
            <a:pPr algn="l"/>
            <a:r>
              <a:rPr lang="en-US" sz="1400" b="0" i="0" dirty="0">
                <a:solidFill>
                  <a:schemeClr val="bg1"/>
                </a:solidFill>
                <a:effectLst/>
                <a:latin typeface="Garamond" panose="02020404030301010803" pitchFamily="18" charset="0"/>
              </a:rPr>
              <a:t>1 </a:t>
            </a:r>
            <a:r>
              <a:rPr lang="en-US" sz="1400" dirty="0">
                <a:solidFill>
                  <a:schemeClr val="bg1"/>
                </a:solidFill>
                <a:latin typeface="Garamond" panose="02020404030301010803" pitchFamily="18" charset="0"/>
              </a:rPr>
              <a:t>John 2:27</a:t>
            </a:r>
          </a:p>
          <a:p>
            <a:pPr algn="l"/>
            <a:r>
              <a:rPr lang="en-US" sz="1400" b="0" i="0" dirty="0">
                <a:solidFill>
                  <a:schemeClr val="bg1"/>
                </a:solidFill>
                <a:effectLst/>
                <a:latin typeface="Garamond" panose="02020404030301010803" pitchFamily="18" charset="0"/>
              </a:rPr>
              <a:t>1 </a:t>
            </a:r>
            <a:r>
              <a:rPr lang="en-US" sz="1400" dirty="0">
                <a:solidFill>
                  <a:schemeClr val="bg1"/>
                </a:solidFill>
                <a:latin typeface="Garamond" panose="02020404030301010803" pitchFamily="18" charset="0"/>
              </a:rPr>
              <a:t>John 2:28</a:t>
            </a:r>
          </a:p>
          <a:p>
            <a:pPr algn="l"/>
            <a:r>
              <a:rPr lang="en-US" sz="1400" b="0" i="0" dirty="0">
                <a:solidFill>
                  <a:schemeClr val="bg1"/>
                </a:solidFill>
                <a:effectLst/>
                <a:latin typeface="Garamond" panose="02020404030301010803" pitchFamily="18" charset="0"/>
              </a:rPr>
              <a:t>1 </a:t>
            </a:r>
            <a:r>
              <a:rPr lang="en-US" sz="1400" dirty="0">
                <a:solidFill>
                  <a:schemeClr val="bg1"/>
                </a:solidFill>
                <a:latin typeface="Garamond" panose="02020404030301010803" pitchFamily="18" charset="0"/>
              </a:rPr>
              <a:t>John 3:3</a:t>
            </a:r>
          </a:p>
          <a:p>
            <a:pPr algn="l"/>
            <a:r>
              <a:rPr lang="en-US" sz="1400" b="0" i="0" dirty="0">
                <a:solidFill>
                  <a:schemeClr val="bg1"/>
                </a:solidFill>
                <a:effectLst/>
                <a:latin typeface="Garamond" panose="02020404030301010803" pitchFamily="18" charset="0"/>
              </a:rPr>
              <a:t>1 </a:t>
            </a:r>
            <a:r>
              <a:rPr lang="en-US" sz="1400" dirty="0">
                <a:solidFill>
                  <a:schemeClr val="bg1"/>
                </a:solidFill>
                <a:latin typeface="Garamond" panose="02020404030301010803" pitchFamily="18" charset="0"/>
              </a:rPr>
              <a:t>John 3:6</a:t>
            </a:r>
          </a:p>
          <a:p>
            <a:pPr algn="l"/>
            <a:r>
              <a:rPr lang="en-US" sz="1400" b="0" i="0" dirty="0">
                <a:solidFill>
                  <a:schemeClr val="bg1"/>
                </a:solidFill>
                <a:effectLst/>
                <a:latin typeface="Garamond" panose="02020404030301010803" pitchFamily="18" charset="0"/>
              </a:rPr>
              <a:t>1 </a:t>
            </a:r>
            <a:r>
              <a:rPr lang="en-US" sz="1400" dirty="0">
                <a:solidFill>
                  <a:schemeClr val="bg1"/>
                </a:solidFill>
                <a:latin typeface="Garamond" panose="02020404030301010803" pitchFamily="18" charset="0"/>
              </a:rPr>
              <a:t>John 3:24</a:t>
            </a:r>
          </a:p>
          <a:p>
            <a:pPr algn="l"/>
            <a:r>
              <a:rPr lang="en-US" sz="1400" b="0" i="0" dirty="0">
                <a:solidFill>
                  <a:schemeClr val="bg1"/>
                </a:solidFill>
                <a:effectLst/>
                <a:latin typeface="Garamond" panose="02020404030301010803" pitchFamily="18" charset="0"/>
              </a:rPr>
              <a:t>1 John 4:13</a:t>
            </a:r>
          </a:p>
          <a:p>
            <a:pPr algn="l"/>
            <a:r>
              <a:rPr lang="en-US" sz="1400" b="0" i="0" dirty="0">
                <a:solidFill>
                  <a:schemeClr val="bg1"/>
                </a:solidFill>
                <a:effectLst/>
                <a:latin typeface="Garamond" panose="02020404030301010803" pitchFamily="18" charset="0"/>
              </a:rPr>
              <a:t>1 John 5:14</a:t>
            </a:r>
          </a:p>
          <a:p>
            <a:pPr algn="l"/>
            <a:r>
              <a:rPr lang="en-US" sz="1400" b="0" i="0" dirty="0">
                <a:solidFill>
                  <a:schemeClr val="bg1"/>
                </a:solidFill>
                <a:effectLst/>
                <a:latin typeface="Garamond" panose="02020404030301010803" pitchFamily="18" charset="0"/>
              </a:rPr>
              <a:t>1 John </a:t>
            </a:r>
            <a:r>
              <a:rPr lang="en-US" sz="1400" dirty="0">
                <a:solidFill>
                  <a:schemeClr val="bg1"/>
                </a:solidFill>
                <a:latin typeface="Garamond" panose="02020404030301010803" pitchFamily="18" charset="0"/>
              </a:rPr>
              <a:t> 5:15</a:t>
            </a:r>
          </a:p>
          <a:p>
            <a:pPr algn="l"/>
            <a:r>
              <a:rPr lang="en-US" sz="1400" b="0" i="0" dirty="0">
                <a:solidFill>
                  <a:schemeClr val="bg1"/>
                </a:solidFill>
                <a:effectLst/>
                <a:latin typeface="Garamond" panose="02020404030301010803" pitchFamily="18" charset="0"/>
              </a:rPr>
              <a:t>1 John 5:20</a:t>
            </a:r>
          </a:p>
          <a:p>
            <a:pPr algn="l"/>
            <a:r>
              <a:rPr lang="en-US" sz="1400" dirty="0">
                <a:solidFill>
                  <a:schemeClr val="bg1"/>
                </a:solidFill>
                <a:latin typeface="Garamond" panose="02020404030301010803" pitchFamily="18" charset="0"/>
              </a:rPr>
              <a:t>1 Peter 1:8</a:t>
            </a:r>
          </a:p>
          <a:p>
            <a:pPr algn="l"/>
            <a:r>
              <a:rPr lang="en-US" sz="1400" b="0" i="0" dirty="0">
                <a:solidFill>
                  <a:schemeClr val="bg1"/>
                </a:solidFill>
                <a:effectLst/>
                <a:latin typeface="Garamond" panose="02020404030301010803" pitchFamily="18" charset="0"/>
              </a:rPr>
              <a:t>Matthew 27:42</a:t>
            </a:r>
          </a:p>
          <a:p>
            <a:pPr algn="l"/>
            <a:r>
              <a:rPr lang="en-US" sz="1400" dirty="0">
                <a:solidFill>
                  <a:schemeClr val="bg1"/>
                </a:solidFill>
                <a:latin typeface="Garamond" panose="02020404030301010803" pitchFamily="18" charset="0"/>
              </a:rPr>
              <a:t>Colossians 1:14</a:t>
            </a:r>
          </a:p>
          <a:p>
            <a:pPr algn="l"/>
            <a:r>
              <a:rPr lang="en-US" sz="1400" b="0" i="0" dirty="0">
                <a:solidFill>
                  <a:schemeClr val="bg1"/>
                </a:solidFill>
                <a:effectLst/>
                <a:latin typeface="Garamond" panose="02020404030301010803" pitchFamily="18" charset="0"/>
              </a:rPr>
              <a:t>Colossians 2:3</a:t>
            </a:r>
          </a:p>
          <a:p>
            <a:pPr algn="l"/>
            <a:r>
              <a:rPr lang="en-US" sz="1400" dirty="0">
                <a:solidFill>
                  <a:schemeClr val="bg1"/>
                </a:solidFill>
                <a:latin typeface="Garamond" panose="02020404030301010803" pitchFamily="18" charset="0"/>
              </a:rPr>
              <a:t>Ephesians 2:21*</a:t>
            </a:r>
          </a:p>
          <a:p>
            <a:r>
              <a:rPr lang="en-US" sz="1400" dirty="0">
                <a:solidFill>
                  <a:schemeClr val="bg1"/>
                </a:solidFill>
                <a:latin typeface="Garamond" panose="02020404030301010803" pitchFamily="18" charset="0"/>
              </a:rPr>
              <a:t>Ephesians 2:21</a:t>
            </a:r>
          </a:p>
          <a:p>
            <a:pPr algn="l"/>
            <a:r>
              <a:rPr lang="en-US" sz="1400" b="0" i="0" dirty="0">
                <a:solidFill>
                  <a:schemeClr val="bg1"/>
                </a:solidFill>
                <a:effectLst/>
                <a:latin typeface="Garamond" panose="02020404030301010803" pitchFamily="18" charset="0"/>
              </a:rPr>
              <a:t>Ephesians 2:22</a:t>
            </a:r>
          </a:p>
          <a:p>
            <a:pPr algn="l"/>
            <a:r>
              <a:rPr lang="en-US" sz="1400" dirty="0">
                <a:solidFill>
                  <a:schemeClr val="bg1"/>
                </a:solidFill>
                <a:latin typeface="Garamond" panose="02020404030301010803" pitchFamily="18" charset="0"/>
              </a:rPr>
              <a:t>Ephesians 3:12</a:t>
            </a:r>
          </a:p>
          <a:p>
            <a:pPr algn="l"/>
            <a:r>
              <a:rPr lang="en-US" sz="1400" dirty="0">
                <a:solidFill>
                  <a:schemeClr val="bg1"/>
                </a:solidFill>
                <a:latin typeface="Garamond" panose="02020404030301010803" pitchFamily="18" charset="0"/>
              </a:rPr>
              <a:t>Ephesians 4:21</a:t>
            </a:r>
          </a:p>
          <a:p>
            <a:pPr algn="l"/>
            <a:r>
              <a:rPr lang="en-US" sz="1400" dirty="0">
                <a:solidFill>
                  <a:schemeClr val="bg1"/>
                </a:solidFill>
                <a:latin typeface="Garamond" panose="02020404030301010803" pitchFamily="18" charset="0"/>
              </a:rPr>
              <a:t>Galatians 3:22</a:t>
            </a:r>
          </a:p>
          <a:p>
            <a:pPr algn="l"/>
            <a:r>
              <a:rPr lang="en-US" sz="1400" b="0" i="0" dirty="0">
                <a:solidFill>
                  <a:schemeClr val="bg1"/>
                </a:solidFill>
                <a:effectLst/>
                <a:latin typeface="Garamond" panose="02020404030301010803" pitchFamily="18" charset="0"/>
              </a:rPr>
              <a:t>Revelation 1:9</a:t>
            </a:r>
          </a:p>
          <a:p>
            <a:pPr algn="l"/>
            <a:r>
              <a:rPr lang="en-US" sz="1400" dirty="0">
                <a:solidFill>
                  <a:schemeClr val="bg1"/>
                </a:solidFill>
                <a:latin typeface="Garamond" panose="02020404030301010803" pitchFamily="18" charset="0"/>
              </a:rPr>
              <a:t>Galatians 2:16</a:t>
            </a:r>
          </a:p>
          <a:p>
            <a:pPr algn="l"/>
            <a:r>
              <a:rPr lang="en-US" sz="1400" b="0" i="0" dirty="0">
                <a:solidFill>
                  <a:schemeClr val="bg1"/>
                </a:solidFill>
                <a:effectLst/>
                <a:latin typeface="Garamond" panose="02020404030301010803" pitchFamily="18" charset="0"/>
              </a:rPr>
              <a:t>Romans 3:22</a:t>
            </a:r>
          </a:p>
        </p:txBody>
      </p:sp>
      <p:sp>
        <p:nvSpPr>
          <p:cNvPr id="7" name="TextBox 6">
            <a:extLst>
              <a:ext uri="{FF2B5EF4-FFF2-40B4-BE49-F238E27FC236}">
                <a16:creationId xmlns="" xmlns:a16="http://schemas.microsoft.com/office/drawing/2014/main" id="{D4AE73CE-401F-B9DD-5B7E-552D243A739D}"/>
              </a:ext>
            </a:extLst>
          </p:cNvPr>
          <p:cNvSpPr txBox="1"/>
          <p:nvPr/>
        </p:nvSpPr>
        <p:spPr>
          <a:xfrm>
            <a:off x="4572000" y="6537235"/>
            <a:ext cx="3048000" cy="276999"/>
          </a:xfrm>
          <a:prstGeom prst="rect">
            <a:avLst/>
          </a:prstGeom>
          <a:noFill/>
        </p:spPr>
        <p:txBody>
          <a:bodyPr wrap="square" rtlCol="0">
            <a:spAutoFit/>
          </a:bodyPr>
          <a:lstStyle/>
          <a:p>
            <a:r>
              <a:rPr lang="en-US" sz="1200" dirty="0">
                <a:solidFill>
                  <a:schemeClr val="bg1"/>
                </a:solidFill>
                <a:latin typeface="Garamond" panose="02020404030301010803" pitchFamily="18" charset="0"/>
              </a:rPr>
              <a:t>* Indicates multiple uses in one verse</a:t>
            </a:r>
            <a:endParaRPr lang="en-US" sz="1200" dirty="0"/>
          </a:p>
        </p:txBody>
      </p:sp>
    </p:spTree>
    <p:extLst>
      <p:ext uri="{BB962C8B-B14F-4D97-AF65-F5344CB8AC3E}">
        <p14:creationId xmlns:p14="http://schemas.microsoft.com/office/powerpoint/2010/main" val="206187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fade">
                                      <p:cBhvr>
                                        <p:cTn id="7" dur="10"/>
                                        <p:tgtEl>
                                          <p:spTgt spid="19458">
                                            <p:txEl>
                                              <p:pRg st="0" end="0"/>
                                            </p:txEl>
                                          </p:spTgt>
                                        </p:tgtEl>
                                      </p:cBhvr>
                                    </p:animEffect>
                                  </p:childTnLst>
                                </p:cTn>
                              </p:par>
                            </p:childTnLst>
                          </p:cTn>
                        </p:par>
                        <p:par>
                          <p:cTn id="8" fill="hold">
                            <p:stCondLst>
                              <p:cond delay="10"/>
                            </p:stCondLst>
                            <p:childTnLst>
                              <p:par>
                                <p:cTn id="9" presetID="10" presetClass="entr" presetSubtype="0" fill="hold" nodeType="after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animEffect transition="in" filter="fade">
                                      <p:cBhvr>
                                        <p:cTn id="11" dur="10"/>
                                        <p:tgtEl>
                                          <p:spTgt spid="19458">
                                            <p:txEl>
                                              <p:pRg st="1" end="1"/>
                                            </p:txEl>
                                          </p:spTgt>
                                        </p:tgtEl>
                                      </p:cBhvr>
                                    </p:animEffect>
                                  </p:childTnLst>
                                </p:cTn>
                              </p:par>
                            </p:childTnLst>
                          </p:cTn>
                        </p:par>
                        <p:par>
                          <p:cTn id="12" fill="hold">
                            <p:stCondLst>
                              <p:cond delay="20"/>
                            </p:stCondLst>
                            <p:childTnLst>
                              <p:par>
                                <p:cTn id="13" presetID="10" presetClass="entr" presetSubtype="0" fill="hold" nodeType="after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animEffect transition="in" filter="fade">
                                      <p:cBhvr>
                                        <p:cTn id="15" dur="10"/>
                                        <p:tgtEl>
                                          <p:spTgt spid="19458">
                                            <p:txEl>
                                              <p:pRg st="2" end="2"/>
                                            </p:txEl>
                                          </p:spTgt>
                                        </p:tgtEl>
                                      </p:cBhvr>
                                    </p:animEffect>
                                  </p:childTnLst>
                                </p:cTn>
                              </p:par>
                            </p:childTnLst>
                          </p:cTn>
                        </p:par>
                        <p:par>
                          <p:cTn id="16" fill="hold">
                            <p:stCondLst>
                              <p:cond delay="30"/>
                            </p:stCondLst>
                            <p:childTnLst>
                              <p:par>
                                <p:cTn id="17" presetID="10" presetClass="entr" presetSubtype="0" fill="hold" nodeType="afterEffect">
                                  <p:stCondLst>
                                    <p:cond delay="0"/>
                                  </p:stCondLst>
                                  <p:childTnLst>
                                    <p:set>
                                      <p:cBhvr>
                                        <p:cTn id="18" dur="1" fill="hold">
                                          <p:stCondLst>
                                            <p:cond delay="0"/>
                                          </p:stCondLst>
                                        </p:cTn>
                                        <p:tgtEl>
                                          <p:spTgt spid="19458">
                                            <p:txEl>
                                              <p:pRg st="3" end="3"/>
                                            </p:txEl>
                                          </p:spTgt>
                                        </p:tgtEl>
                                        <p:attrNameLst>
                                          <p:attrName>style.visibility</p:attrName>
                                        </p:attrNameLst>
                                      </p:cBhvr>
                                      <p:to>
                                        <p:strVal val="visible"/>
                                      </p:to>
                                    </p:set>
                                    <p:animEffect transition="in" filter="fade">
                                      <p:cBhvr>
                                        <p:cTn id="19" dur="10"/>
                                        <p:tgtEl>
                                          <p:spTgt spid="19458">
                                            <p:txEl>
                                              <p:pRg st="3" end="3"/>
                                            </p:txEl>
                                          </p:spTgt>
                                        </p:tgtEl>
                                      </p:cBhvr>
                                    </p:animEffect>
                                  </p:childTnLst>
                                </p:cTn>
                              </p:par>
                            </p:childTnLst>
                          </p:cTn>
                        </p:par>
                        <p:par>
                          <p:cTn id="20" fill="hold">
                            <p:stCondLst>
                              <p:cond delay="40"/>
                            </p:stCondLst>
                            <p:childTnLst>
                              <p:par>
                                <p:cTn id="21" presetID="10" presetClass="entr" presetSubtype="0" fill="hold" nodeType="afterEffect">
                                  <p:stCondLst>
                                    <p:cond delay="0"/>
                                  </p:stCondLst>
                                  <p:childTnLst>
                                    <p:set>
                                      <p:cBhvr>
                                        <p:cTn id="22" dur="1" fill="hold">
                                          <p:stCondLst>
                                            <p:cond delay="0"/>
                                          </p:stCondLst>
                                        </p:cTn>
                                        <p:tgtEl>
                                          <p:spTgt spid="19458">
                                            <p:txEl>
                                              <p:pRg st="4" end="4"/>
                                            </p:txEl>
                                          </p:spTgt>
                                        </p:tgtEl>
                                        <p:attrNameLst>
                                          <p:attrName>style.visibility</p:attrName>
                                        </p:attrNameLst>
                                      </p:cBhvr>
                                      <p:to>
                                        <p:strVal val="visible"/>
                                      </p:to>
                                    </p:set>
                                    <p:animEffect transition="in" filter="fade">
                                      <p:cBhvr>
                                        <p:cTn id="23" dur="10"/>
                                        <p:tgtEl>
                                          <p:spTgt spid="19458">
                                            <p:txEl>
                                              <p:pRg st="4" end="4"/>
                                            </p:txEl>
                                          </p:spTgt>
                                        </p:tgtEl>
                                      </p:cBhvr>
                                    </p:animEffect>
                                  </p:childTnLst>
                                </p:cTn>
                              </p:par>
                            </p:childTnLst>
                          </p:cTn>
                        </p:par>
                        <p:par>
                          <p:cTn id="24" fill="hold">
                            <p:stCondLst>
                              <p:cond delay="50"/>
                            </p:stCondLst>
                            <p:childTnLst>
                              <p:par>
                                <p:cTn id="25" presetID="10" presetClass="entr" presetSubtype="0" fill="hold" nodeType="afterEffect">
                                  <p:stCondLst>
                                    <p:cond delay="0"/>
                                  </p:stCondLst>
                                  <p:childTnLst>
                                    <p:set>
                                      <p:cBhvr>
                                        <p:cTn id="26" dur="1" fill="hold">
                                          <p:stCondLst>
                                            <p:cond delay="0"/>
                                          </p:stCondLst>
                                        </p:cTn>
                                        <p:tgtEl>
                                          <p:spTgt spid="19458">
                                            <p:txEl>
                                              <p:pRg st="5" end="5"/>
                                            </p:txEl>
                                          </p:spTgt>
                                        </p:tgtEl>
                                        <p:attrNameLst>
                                          <p:attrName>style.visibility</p:attrName>
                                        </p:attrNameLst>
                                      </p:cBhvr>
                                      <p:to>
                                        <p:strVal val="visible"/>
                                      </p:to>
                                    </p:set>
                                    <p:animEffect transition="in" filter="fade">
                                      <p:cBhvr>
                                        <p:cTn id="27" dur="10"/>
                                        <p:tgtEl>
                                          <p:spTgt spid="19458">
                                            <p:txEl>
                                              <p:pRg st="5" end="5"/>
                                            </p:txEl>
                                          </p:spTgt>
                                        </p:tgtEl>
                                      </p:cBhvr>
                                    </p:animEffect>
                                  </p:childTnLst>
                                </p:cTn>
                              </p:par>
                            </p:childTnLst>
                          </p:cTn>
                        </p:par>
                        <p:par>
                          <p:cTn id="28" fill="hold">
                            <p:stCondLst>
                              <p:cond delay="60"/>
                            </p:stCondLst>
                            <p:childTnLst>
                              <p:par>
                                <p:cTn id="29" presetID="10" presetClass="entr" presetSubtype="0" fill="hold" nodeType="afterEffect">
                                  <p:stCondLst>
                                    <p:cond delay="0"/>
                                  </p:stCondLst>
                                  <p:childTnLst>
                                    <p:set>
                                      <p:cBhvr>
                                        <p:cTn id="30" dur="1" fill="hold">
                                          <p:stCondLst>
                                            <p:cond delay="0"/>
                                          </p:stCondLst>
                                        </p:cTn>
                                        <p:tgtEl>
                                          <p:spTgt spid="19458">
                                            <p:txEl>
                                              <p:pRg st="6" end="6"/>
                                            </p:txEl>
                                          </p:spTgt>
                                        </p:tgtEl>
                                        <p:attrNameLst>
                                          <p:attrName>style.visibility</p:attrName>
                                        </p:attrNameLst>
                                      </p:cBhvr>
                                      <p:to>
                                        <p:strVal val="visible"/>
                                      </p:to>
                                    </p:set>
                                    <p:animEffect transition="in" filter="fade">
                                      <p:cBhvr>
                                        <p:cTn id="31" dur="10"/>
                                        <p:tgtEl>
                                          <p:spTgt spid="19458">
                                            <p:txEl>
                                              <p:pRg st="6" end="6"/>
                                            </p:txEl>
                                          </p:spTgt>
                                        </p:tgtEl>
                                      </p:cBhvr>
                                    </p:animEffect>
                                  </p:childTnLst>
                                </p:cTn>
                              </p:par>
                            </p:childTnLst>
                          </p:cTn>
                        </p:par>
                        <p:par>
                          <p:cTn id="32" fill="hold">
                            <p:stCondLst>
                              <p:cond delay="70"/>
                            </p:stCondLst>
                            <p:childTnLst>
                              <p:par>
                                <p:cTn id="33" presetID="10" presetClass="entr" presetSubtype="0" fill="hold" nodeType="afterEffect">
                                  <p:stCondLst>
                                    <p:cond delay="0"/>
                                  </p:stCondLst>
                                  <p:childTnLst>
                                    <p:set>
                                      <p:cBhvr>
                                        <p:cTn id="34" dur="1" fill="hold">
                                          <p:stCondLst>
                                            <p:cond delay="0"/>
                                          </p:stCondLst>
                                        </p:cTn>
                                        <p:tgtEl>
                                          <p:spTgt spid="19458">
                                            <p:txEl>
                                              <p:pRg st="7" end="7"/>
                                            </p:txEl>
                                          </p:spTgt>
                                        </p:tgtEl>
                                        <p:attrNameLst>
                                          <p:attrName>style.visibility</p:attrName>
                                        </p:attrNameLst>
                                      </p:cBhvr>
                                      <p:to>
                                        <p:strVal val="visible"/>
                                      </p:to>
                                    </p:set>
                                    <p:animEffect transition="in" filter="fade">
                                      <p:cBhvr>
                                        <p:cTn id="35" dur="10"/>
                                        <p:tgtEl>
                                          <p:spTgt spid="19458">
                                            <p:txEl>
                                              <p:pRg st="7" end="7"/>
                                            </p:txEl>
                                          </p:spTgt>
                                        </p:tgtEl>
                                      </p:cBhvr>
                                    </p:animEffect>
                                  </p:childTnLst>
                                </p:cTn>
                              </p:par>
                            </p:childTnLst>
                          </p:cTn>
                        </p:par>
                        <p:par>
                          <p:cTn id="36" fill="hold">
                            <p:stCondLst>
                              <p:cond delay="80"/>
                            </p:stCondLst>
                            <p:childTnLst>
                              <p:par>
                                <p:cTn id="37" presetID="10" presetClass="entr" presetSubtype="0" fill="hold" nodeType="afterEffect">
                                  <p:stCondLst>
                                    <p:cond delay="0"/>
                                  </p:stCondLst>
                                  <p:childTnLst>
                                    <p:set>
                                      <p:cBhvr>
                                        <p:cTn id="38" dur="1" fill="hold">
                                          <p:stCondLst>
                                            <p:cond delay="0"/>
                                          </p:stCondLst>
                                        </p:cTn>
                                        <p:tgtEl>
                                          <p:spTgt spid="19458">
                                            <p:txEl>
                                              <p:pRg st="8" end="8"/>
                                            </p:txEl>
                                          </p:spTgt>
                                        </p:tgtEl>
                                        <p:attrNameLst>
                                          <p:attrName>style.visibility</p:attrName>
                                        </p:attrNameLst>
                                      </p:cBhvr>
                                      <p:to>
                                        <p:strVal val="visible"/>
                                      </p:to>
                                    </p:set>
                                    <p:animEffect transition="in" filter="fade">
                                      <p:cBhvr>
                                        <p:cTn id="39" dur="10"/>
                                        <p:tgtEl>
                                          <p:spTgt spid="19458">
                                            <p:txEl>
                                              <p:pRg st="8" end="8"/>
                                            </p:txEl>
                                          </p:spTgt>
                                        </p:tgtEl>
                                      </p:cBhvr>
                                    </p:animEffect>
                                  </p:childTnLst>
                                </p:cTn>
                              </p:par>
                            </p:childTnLst>
                          </p:cTn>
                        </p:par>
                        <p:par>
                          <p:cTn id="40" fill="hold">
                            <p:stCondLst>
                              <p:cond delay="90"/>
                            </p:stCondLst>
                            <p:childTnLst>
                              <p:par>
                                <p:cTn id="41" presetID="10" presetClass="entr" presetSubtype="0" fill="hold" nodeType="afterEffect">
                                  <p:stCondLst>
                                    <p:cond delay="0"/>
                                  </p:stCondLst>
                                  <p:childTnLst>
                                    <p:set>
                                      <p:cBhvr>
                                        <p:cTn id="42" dur="1" fill="hold">
                                          <p:stCondLst>
                                            <p:cond delay="0"/>
                                          </p:stCondLst>
                                        </p:cTn>
                                        <p:tgtEl>
                                          <p:spTgt spid="19458">
                                            <p:txEl>
                                              <p:pRg st="9" end="9"/>
                                            </p:txEl>
                                          </p:spTgt>
                                        </p:tgtEl>
                                        <p:attrNameLst>
                                          <p:attrName>style.visibility</p:attrName>
                                        </p:attrNameLst>
                                      </p:cBhvr>
                                      <p:to>
                                        <p:strVal val="visible"/>
                                      </p:to>
                                    </p:set>
                                    <p:animEffect transition="in" filter="fade">
                                      <p:cBhvr>
                                        <p:cTn id="43" dur="10"/>
                                        <p:tgtEl>
                                          <p:spTgt spid="19458">
                                            <p:txEl>
                                              <p:pRg st="9" end="9"/>
                                            </p:txEl>
                                          </p:spTgt>
                                        </p:tgtEl>
                                      </p:cBhvr>
                                    </p:animEffect>
                                  </p:childTnLst>
                                </p:cTn>
                              </p:par>
                            </p:childTnLst>
                          </p:cTn>
                        </p:par>
                        <p:par>
                          <p:cTn id="44" fill="hold">
                            <p:stCondLst>
                              <p:cond delay="100"/>
                            </p:stCondLst>
                            <p:childTnLst>
                              <p:par>
                                <p:cTn id="45" presetID="10" presetClass="entr" presetSubtype="0" fill="hold" nodeType="afterEffect">
                                  <p:stCondLst>
                                    <p:cond delay="0"/>
                                  </p:stCondLst>
                                  <p:childTnLst>
                                    <p:set>
                                      <p:cBhvr>
                                        <p:cTn id="46" dur="1" fill="hold">
                                          <p:stCondLst>
                                            <p:cond delay="0"/>
                                          </p:stCondLst>
                                        </p:cTn>
                                        <p:tgtEl>
                                          <p:spTgt spid="19458">
                                            <p:txEl>
                                              <p:pRg st="10" end="10"/>
                                            </p:txEl>
                                          </p:spTgt>
                                        </p:tgtEl>
                                        <p:attrNameLst>
                                          <p:attrName>style.visibility</p:attrName>
                                        </p:attrNameLst>
                                      </p:cBhvr>
                                      <p:to>
                                        <p:strVal val="visible"/>
                                      </p:to>
                                    </p:set>
                                    <p:animEffect transition="in" filter="fade">
                                      <p:cBhvr>
                                        <p:cTn id="47" dur="10"/>
                                        <p:tgtEl>
                                          <p:spTgt spid="19458">
                                            <p:txEl>
                                              <p:pRg st="10" end="10"/>
                                            </p:txEl>
                                          </p:spTgt>
                                        </p:tgtEl>
                                      </p:cBhvr>
                                    </p:animEffect>
                                  </p:childTnLst>
                                </p:cTn>
                              </p:par>
                            </p:childTnLst>
                          </p:cTn>
                        </p:par>
                        <p:par>
                          <p:cTn id="48" fill="hold">
                            <p:stCondLst>
                              <p:cond delay="110"/>
                            </p:stCondLst>
                            <p:childTnLst>
                              <p:par>
                                <p:cTn id="49" presetID="10" presetClass="entr" presetSubtype="0" fill="hold" nodeType="afterEffect">
                                  <p:stCondLst>
                                    <p:cond delay="0"/>
                                  </p:stCondLst>
                                  <p:childTnLst>
                                    <p:set>
                                      <p:cBhvr>
                                        <p:cTn id="50" dur="1" fill="hold">
                                          <p:stCondLst>
                                            <p:cond delay="0"/>
                                          </p:stCondLst>
                                        </p:cTn>
                                        <p:tgtEl>
                                          <p:spTgt spid="19458">
                                            <p:txEl>
                                              <p:pRg st="11" end="11"/>
                                            </p:txEl>
                                          </p:spTgt>
                                        </p:tgtEl>
                                        <p:attrNameLst>
                                          <p:attrName>style.visibility</p:attrName>
                                        </p:attrNameLst>
                                      </p:cBhvr>
                                      <p:to>
                                        <p:strVal val="visible"/>
                                      </p:to>
                                    </p:set>
                                    <p:animEffect transition="in" filter="fade">
                                      <p:cBhvr>
                                        <p:cTn id="51" dur="10"/>
                                        <p:tgtEl>
                                          <p:spTgt spid="19458">
                                            <p:txEl>
                                              <p:pRg st="11" end="11"/>
                                            </p:txEl>
                                          </p:spTgt>
                                        </p:tgtEl>
                                      </p:cBhvr>
                                    </p:animEffect>
                                  </p:childTnLst>
                                </p:cTn>
                              </p:par>
                            </p:childTnLst>
                          </p:cTn>
                        </p:par>
                        <p:par>
                          <p:cTn id="52" fill="hold">
                            <p:stCondLst>
                              <p:cond delay="120"/>
                            </p:stCondLst>
                            <p:childTnLst>
                              <p:par>
                                <p:cTn id="53" presetID="10" presetClass="entr" presetSubtype="0" fill="hold" nodeType="afterEffect">
                                  <p:stCondLst>
                                    <p:cond delay="0"/>
                                  </p:stCondLst>
                                  <p:childTnLst>
                                    <p:set>
                                      <p:cBhvr>
                                        <p:cTn id="54" dur="1" fill="hold">
                                          <p:stCondLst>
                                            <p:cond delay="0"/>
                                          </p:stCondLst>
                                        </p:cTn>
                                        <p:tgtEl>
                                          <p:spTgt spid="19458">
                                            <p:txEl>
                                              <p:pRg st="12" end="12"/>
                                            </p:txEl>
                                          </p:spTgt>
                                        </p:tgtEl>
                                        <p:attrNameLst>
                                          <p:attrName>style.visibility</p:attrName>
                                        </p:attrNameLst>
                                      </p:cBhvr>
                                      <p:to>
                                        <p:strVal val="visible"/>
                                      </p:to>
                                    </p:set>
                                    <p:animEffect transition="in" filter="fade">
                                      <p:cBhvr>
                                        <p:cTn id="55" dur="10"/>
                                        <p:tgtEl>
                                          <p:spTgt spid="19458">
                                            <p:txEl>
                                              <p:pRg st="12" end="12"/>
                                            </p:txEl>
                                          </p:spTgt>
                                        </p:tgtEl>
                                      </p:cBhvr>
                                    </p:animEffect>
                                  </p:childTnLst>
                                </p:cTn>
                              </p:par>
                            </p:childTnLst>
                          </p:cTn>
                        </p:par>
                        <p:par>
                          <p:cTn id="56" fill="hold">
                            <p:stCondLst>
                              <p:cond delay="130"/>
                            </p:stCondLst>
                            <p:childTnLst>
                              <p:par>
                                <p:cTn id="57" presetID="10" presetClass="entr" presetSubtype="0" fill="hold" nodeType="afterEffect">
                                  <p:stCondLst>
                                    <p:cond delay="0"/>
                                  </p:stCondLst>
                                  <p:childTnLst>
                                    <p:set>
                                      <p:cBhvr>
                                        <p:cTn id="58" dur="1" fill="hold">
                                          <p:stCondLst>
                                            <p:cond delay="0"/>
                                          </p:stCondLst>
                                        </p:cTn>
                                        <p:tgtEl>
                                          <p:spTgt spid="19458">
                                            <p:txEl>
                                              <p:pRg st="13" end="13"/>
                                            </p:txEl>
                                          </p:spTgt>
                                        </p:tgtEl>
                                        <p:attrNameLst>
                                          <p:attrName>style.visibility</p:attrName>
                                        </p:attrNameLst>
                                      </p:cBhvr>
                                      <p:to>
                                        <p:strVal val="visible"/>
                                      </p:to>
                                    </p:set>
                                    <p:animEffect transition="in" filter="fade">
                                      <p:cBhvr>
                                        <p:cTn id="59" dur="10"/>
                                        <p:tgtEl>
                                          <p:spTgt spid="19458">
                                            <p:txEl>
                                              <p:pRg st="13" end="13"/>
                                            </p:txEl>
                                          </p:spTgt>
                                        </p:tgtEl>
                                      </p:cBhvr>
                                    </p:animEffect>
                                  </p:childTnLst>
                                </p:cTn>
                              </p:par>
                            </p:childTnLst>
                          </p:cTn>
                        </p:par>
                        <p:par>
                          <p:cTn id="60" fill="hold">
                            <p:stCondLst>
                              <p:cond delay="140"/>
                            </p:stCondLst>
                            <p:childTnLst>
                              <p:par>
                                <p:cTn id="61" presetID="10" presetClass="entr" presetSubtype="0" fill="hold" nodeType="afterEffect">
                                  <p:stCondLst>
                                    <p:cond delay="0"/>
                                  </p:stCondLst>
                                  <p:childTnLst>
                                    <p:set>
                                      <p:cBhvr>
                                        <p:cTn id="62" dur="1" fill="hold">
                                          <p:stCondLst>
                                            <p:cond delay="0"/>
                                          </p:stCondLst>
                                        </p:cTn>
                                        <p:tgtEl>
                                          <p:spTgt spid="19458">
                                            <p:txEl>
                                              <p:pRg st="14" end="14"/>
                                            </p:txEl>
                                          </p:spTgt>
                                        </p:tgtEl>
                                        <p:attrNameLst>
                                          <p:attrName>style.visibility</p:attrName>
                                        </p:attrNameLst>
                                      </p:cBhvr>
                                      <p:to>
                                        <p:strVal val="visible"/>
                                      </p:to>
                                    </p:set>
                                    <p:animEffect transition="in" filter="fade">
                                      <p:cBhvr>
                                        <p:cTn id="63" dur="10"/>
                                        <p:tgtEl>
                                          <p:spTgt spid="19458">
                                            <p:txEl>
                                              <p:pRg st="14" end="14"/>
                                            </p:txEl>
                                          </p:spTgt>
                                        </p:tgtEl>
                                      </p:cBhvr>
                                    </p:animEffect>
                                  </p:childTnLst>
                                </p:cTn>
                              </p:par>
                            </p:childTnLst>
                          </p:cTn>
                        </p:par>
                        <p:par>
                          <p:cTn id="64" fill="hold">
                            <p:stCondLst>
                              <p:cond delay="150"/>
                            </p:stCondLst>
                            <p:childTnLst>
                              <p:par>
                                <p:cTn id="65" presetID="10" presetClass="entr" presetSubtype="0" fill="hold" nodeType="afterEffect">
                                  <p:stCondLst>
                                    <p:cond delay="0"/>
                                  </p:stCondLst>
                                  <p:childTnLst>
                                    <p:set>
                                      <p:cBhvr>
                                        <p:cTn id="66" dur="1" fill="hold">
                                          <p:stCondLst>
                                            <p:cond delay="0"/>
                                          </p:stCondLst>
                                        </p:cTn>
                                        <p:tgtEl>
                                          <p:spTgt spid="19458">
                                            <p:txEl>
                                              <p:pRg st="15" end="15"/>
                                            </p:txEl>
                                          </p:spTgt>
                                        </p:tgtEl>
                                        <p:attrNameLst>
                                          <p:attrName>style.visibility</p:attrName>
                                        </p:attrNameLst>
                                      </p:cBhvr>
                                      <p:to>
                                        <p:strVal val="visible"/>
                                      </p:to>
                                    </p:set>
                                    <p:animEffect transition="in" filter="fade">
                                      <p:cBhvr>
                                        <p:cTn id="67" dur="10"/>
                                        <p:tgtEl>
                                          <p:spTgt spid="19458">
                                            <p:txEl>
                                              <p:pRg st="15" end="15"/>
                                            </p:txEl>
                                          </p:spTgt>
                                        </p:tgtEl>
                                      </p:cBhvr>
                                    </p:animEffect>
                                  </p:childTnLst>
                                </p:cTn>
                              </p:par>
                            </p:childTnLst>
                          </p:cTn>
                        </p:par>
                        <p:par>
                          <p:cTn id="68" fill="hold">
                            <p:stCondLst>
                              <p:cond delay="160"/>
                            </p:stCondLst>
                            <p:childTnLst>
                              <p:par>
                                <p:cTn id="69" presetID="10" presetClass="entr" presetSubtype="0" fill="hold" nodeType="afterEffect">
                                  <p:stCondLst>
                                    <p:cond delay="0"/>
                                  </p:stCondLst>
                                  <p:childTnLst>
                                    <p:set>
                                      <p:cBhvr>
                                        <p:cTn id="70" dur="1" fill="hold">
                                          <p:stCondLst>
                                            <p:cond delay="0"/>
                                          </p:stCondLst>
                                        </p:cTn>
                                        <p:tgtEl>
                                          <p:spTgt spid="19458">
                                            <p:txEl>
                                              <p:pRg st="16" end="16"/>
                                            </p:txEl>
                                          </p:spTgt>
                                        </p:tgtEl>
                                        <p:attrNameLst>
                                          <p:attrName>style.visibility</p:attrName>
                                        </p:attrNameLst>
                                      </p:cBhvr>
                                      <p:to>
                                        <p:strVal val="visible"/>
                                      </p:to>
                                    </p:set>
                                    <p:animEffect transition="in" filter="fade">
                                      <p:cBhvr>
                                        <p:cTn id="71" dur="10"/>
                                        <p:tgtEl>
                                          <p:spTgt spid="19458">
                                            <p:txEl>
                                              <p:pRg st="16" end="16"/>
                                            </p:txEl>
                                          </p:spTgt>
                                        </p:tgtEl>
                                      </p:cBhvr>
                                    </p:animEffect>
                                  </p:childTnLst>
                                </p:cTn>
                              </p:par>
                            </p:childTnLst>
                          </p:cTn>
                        </p:par>
                        <p:par>
                          <p:cTn id="72" fill="hold">
                            <p:stCondLst>
                              <p:cond delay="170"/>
                            </p:stCondLst>
                            <p:childTnLst>
                              <p:par>
                                <p:cTn id="73" presetID="10" presetClass="entr" presetSubtype="0" fill="hold" nodeType="afterEffect">
                                  <p:stCondLst>
                                    <p:cond delay="0"/>
                                  </p:stCondLst>
                                  <p:childTnLst>
                                    <p:set>
                                      <p:cBhvr>
                                        <p:cTn id="74" dur="1" fill="hold">
                                          <p:stCondLst>
                                            <p:cond delay="0"/>
                                          </p:stCondLst>
                                        </p:cTn>
                                        <p:tgtEl>
                                          <p:spTgt spid="19458">
                                            <p:txEl>
                                              <p:pRg st="17" end="17"/>
                                            </p:txEl>
                                          </p:spTgt>
                                        </p:tgtEl>
                                        <p:attrNameLst>
                                          <p:attrName>style.visibility</p:attrName>
                                        </p:attrNameLst>
                                      </p:cBhvr>
                                      <p:to>
                                        <p:strVal val="visible"/>
                                      </p:to>
                                    </p:set>
                                    <p:animEffect transition="in" filter="fade">
                                      <p:cBhvr>
                                        <p:cTn id="75" dur="10"/>
                                        <p:tgtEl>
                                          <p:spTgt spid="19458">
                                            <p:txEl>
                                              <p:pRg st="17" end="17"/>
                                            </p:txEl>
                                          </p:spTgt>
                                        </p:tgtEl>
                                      </p:cBhvr>
                                    </p:animEffect>
                                  </p:childTnLst>
                                </p:cTn>
                              </p:par>
                            </p:childTnLst>
                          </p:cTn>
                        </p:par>
                        <p:par>
                          <p:cTn id="76" fill="hold">
                            <p:stCondLst>
                              <p:cond delay="180"/>
                            </p:stCondLst>
                            <p:childTnLst>
                              <p:par>
                                <p:cTn id="77" presetID="10" presetClass="entr" presetSubtype="0" fill="hold" nodeType="afterEffect">
                                  <p:stCondLst>
                                    <p:cond delay="0"/>
                                  </p:stCondLst>
                                  <p:childTnLst>
                                    <p:set>
                                      <p:cBhvr>
                                        <p:cTn id="78" dur="1" fill="hold">
                                          <p:stCondLst>
                                            <p:cond delay="0"/>
                                          </p:stCondLst>
                                        </p:cTn>
                                        <p:tgtEl>
                                          <p:spTgt spid="19458">
                                            <p:txEl>
                                              <p:pRg st="18" end="18"/>
                                            </p:txEl>
                                          </p:spTgt>
                                        </p:tgtEl>
                                        <p:attrNameLst>
                                          <p:attrName>style.visibility</p:attrName>
                                        </p:attrNameLst>
                                      </p:cBhvr>
                                      <p:to>
                                        <p:strVal val="visible"/>
                                      </p:to>
                                    </p:set>
                                    <p:animEffect transition="in" filter="fade">
                                      <p:cBhvr>
                                        <p:cTn id="79" dur="10"/>
                                        <p:tgtEl>
                                          <p:spTgt spid="19458">
                                            <p:txEl>
                                              <p:pRg st="18" end="18"/>
                                            </p:txEl>
                                          </p:spTgt>
                                        </p:tgtEl>
                                      </p:cBhvr>
                                    </p:animEffect>
                                  </p:childTnLst>
                                </p:cTn>
                              </p:par>
                            </p:childTnLst>
                          </p:cTn>
                        </p:par>
                        <p:par>
                          <p:cTn id="80" fill="hold">
                            <p:stCondLst>
                              <p:cond delay="190"/>
                            </p:stCondLst>
                            <p:childTnLst>
                              <p:par>
                                <p:cTn id="81" presetID="10" presetClass="entr" presetSubtype="0" fill="hold" nodeType="afterEffect">
                                  <p:stCondLst>
                                    <p:cond delay="0"/>
                                  </p:stCondLst>
                                  <p:childTnLst>
                                    <p:set>
                                      <p:cBhvr>
                                        <p:cTn id="82" dur="1" fill="hold">
                                          <p:stCondLst>
                                            <p:cond delay="0"/>
                                          </p:stCondLst>
                                        </p:cTn>
                                        <p:tgtEl>
                                          <p:spTgt spid="19458">
                                            <p:txEl>
                                              <p:pRg st="19" end="19"/>
                                            </p:txEl>
                                          </p:spTgt>
                                        </p:tgtEl>
                                        <p:attrNameLst>
                                          <p:attrName>style.visibility</p:attrName>
                                        </p:attrNameLst>
                                      </p:cBhvr>
                                      <p:to>
                                        <p:strVal val="visible"/>
                                      </p:to>
                                    </p:set>
                                    <p:animEffect transition="in" filter="fade">
                                      <p:cBhvr>
                                        <p:cTn id="83" dur="10"/>
                                        <p:tgtEl>
                                          <p:spTgt spid="19458">
                                            <p:txEl>
                                              <p:pRg st="19" end="19"/>
                                            </p:txEl>
                                          </p:spTgt>
                                        </p:tgtEl>
                                      </p:cBhvr>
                                    </p:animEffect>
                                  </p:childTnLst>
                                </p:cTn>
                              </p:par>
                            </p:childTnLst>
                          </p:cTn>
                        </p:par>
                        <p:par>
                          <p:cTn id="84" fill="hold">
                            <p:stCondLst>
                              <p:cond delay="200"/>
                            </p:stCondLst>
                            <p:childTnLst>
                              <p:par>
                                <p:cTn id="85" presetID="10" presetClass="entr" presetSubtype="0" fill="hold" nodeType="afterEffect">
                                  <p:stCondLst>
                                    <p:cond delay="0"/>
                                  </p:stCondLst>
                                  <p:childTnLst>
                                    <p:set>
                                      <p:cBhvr>
                                        <p:cTn id="86" dur="1" fill="hold">
                                          <p:stCondLst>
                                            <p:cond delay="0"/>
                                          </p:stCondLst>
                                        </p:cTn>
                                        <p:tgtEl>
                                          <p:spTgt spid="19458">
                                            <p:txEl>
                                              <p:pRg st="20" end="20"/>
                                            </p:txEl>
                                          </p:spTgt>
                                        </p:tgtEl>
                                        <p:attrNameLst>
                                          <p:attrName>style.visibility</p:attrName>
                                        </p:attrNameLst>
                                      </p:cBhvr>
                                      <p:to>
                                        <p:strVal val="visible"/>
                                      </p:to>
                                    </p:set>
                                    <p:animEffect transition="in" filter="fade">
                                      <p:cBhvr>
                                        <p:cTn id="87" dur="10"/>
                                        <p:tgtEl>
                                          <p:spTgt spid="19458">
                                            <p:txEl>
                                              <p:pRg st="20" end="20"/>
                                            </p:txEl>
                                          </p:spTgt>
                                        </p:tgtEl>
                                      </p:cBhvr>
                                    </p:animEffect>
                                  </p:childTnLst>
                                </p:cTn>
                              </p:par>
                            </p:childTnLst>
                          </p:cTn>
                        </p:par>
                        <p:par>
                          <p:cTn id="88" fill="hold">
                            <p:stCondLst>
                              <p:cond delay="210"/>
                            </p:stCondLst>
                            <p:childTnLst>
                              <p:par>
                                <p:cTn id="89" presetID="10" presetClass="entr" presetSubtype="0" fill="hold" nodeType="afterEffect">
                                  <p:stCondLst>
                                    <p:cond delay="0"/>
                                  </p:stCondLst>
                                  <p:childTnLst>
                                    <p:set>
                                      <p:cBhvr>
                                        <p:cTn id="90" dur="1" fill="hold">
                                          <p:stCondLst>
                                            <p:cond delay="0"/>
                                          </p:stCondLst>
                                        </p:cTn>
                                        <p:tgtEl>
                                          <p:spTgt spid="19458">
                                            <p:txEl>
                                              <p:pRg st="21" end="21"/>
                                            </p:txEl>
                                          </p:spTgt>
                                        </p:tgtEl>
                                        <p:attrNameLst>
                                          <p:attrName>style.visibility</p:attrName>
                                        </p:attrNameLst>
                                      </p:cBhvr>
                                      <p:to>
                                        <p:strVal val="visible"/>
                                      </p:to>
                                    </p:set>
                                    <p:animEffect transition="in" filter="fade">
                                      <p:cBhvr>
                                        <p:cTn id="91" dur="10"/>
                                        <p:tgtEl>
                                          <p:spTgt spid="19458">
                                            <p:txEl>
                                              <p:pRg st="21" end="21"/>
                                            </p:txEl>
                                          </p:spTgt>
                                        </p:tgtEl>
                                      </p:cBhvr>
                                    </p:animEffect>
                                  </p:childTnLst>
                                </p:cTn>
                              </p:par>
                            </p:childTnLst>
                          </p:cTn>
                        </p:par>
                        <p:par>
                          <p:cTn id="92" fill="hold">
                            <p:stCondLst>
                              <p:cond delay="220"/>
                            </p:stCondLst>
                            <p:childTnLst>
                              <p:par>
                                <p:cTn id="93" presetID="10" presetClass="entr" presetSubtype="0" fill="hold" nodeType="afterEffect">
                                  <p:stCondLst>
                                    <p:cond delay="0"/>
                                  </p:stCondLst>
                                  <p:childTnLst>
                                    <p:set>
                                      <p:cBhvr>
                                        <p:cTn id="94" dur="1" fill="hold">
                                          <p:stCondLst>
                                            <p:cond delay="0"/>
                                          </p:stCondLst>
                                        </p:cTn>
                                        <p:tgtEl>
                                          <p:spTgt spid="19458">
                                            <p:txEl>
                                              <p:pRg st="22" end="22"/>
                                            </p:txEl>
                                          </p:spTgt>
                                        </p:tgtEl>
                                        <p:attrNameLst>
                                          <p:attrName>style.visibility</p:attrName>
                                        </p:attrNameLst>
                                      </p:cBhvr>
                                      <p:to>
                                        <p:strVal val="visible"/>
                                      </p:to>
                                    </p:set>
                                    <p:animEffect transition="in" filter="fade">
                                      <p:cBhvr>
                                        <p:cTn id="95" dur="10"/>
                                        <p:tgtEl>
                                          <p:spTgt spid="19458">
                                            <p:txEl>
                                              <p:pRg st="22" end="22"/>
                                            </p:txEl>
                                          </p:spTgt>
                                        </p:tgtEl>
                                      </p:cBhvr>
                                    </p:animEffect>
                                  </p:childTnLst>
                                </p:cTn>
                              </p:par>
                            </p:childTnLst>
                          </p:cTn>
                        </p:par>
                        <p:par>
                          <p:cTn id="96" fill="hold">
                            <p:stCondLst>
                              <p:cond delay="230"/>
                            </p:stCondLst>
                            <p:childTnLst>
                              <p:par>
                                <p:cTn id="97" presetID="10" presetClass="entr" presetSubtype="0" fill="hold" nodeType="afterEffect">
                                  <p:stCondLst>
                                    <p:cond delay="0"/>
                                  </p:stCondLst>
                                  <p:childTnLst>
                                    <p:set>
                                      <p:cBhvr>
                                        <p:cTn id="98" dur="1" fill="hold">
                                          <p:stCondLst>
                                            <p:cond delay="0"/>
                                          </p:stCondLst>
                                        </p:cTn>
                                        <p:tgtEl>
                                          <p:spTgt spid="19458">
                                            <p:txEl>
                                              <p:pRg st="23" end="23"/>
                                            </p:txEl>
                                          </p:spTgt>
                                        </p:tgtEl>
                                        <p:attrNameLst>
                                          <p:attrName>style.visibility</p:attrName>
                                        </p:attrNameLst>
                                      </p:cBhvr>
                                      <p:to>
                                        <p:strVal val="visible"/>
                                      </p:to>
                                    </p:set>
                                    <p:animEffect transition="in" filter="fade">
                                      <p:cBhvr>
                                        <p:cTn id="99" dur="10"/>
                                        <p:tgtEl>
                                          <p:spTgt spid="19458">
                                            <p:txEl>
                                              <p:pRg st="23" end="23"/>
                                            </p:txEl>
                                          </p:spTgt>
                                        </p:tgtEl>
                                      </p:cBhvr>
                                    </p:animEffect>
                                  </p:childTnLst>
                                </p:cTn>
                              </p:par>
                            </p:childTnLst>
                          </p:cTn>
                        </p:par>
                        <p:par>
                          <p:cTn id="100" fill="hold">
                            <p:stCondLst>
                              <p:cond delay="240"/>
                            </p:stCondLst>
                            <p:childTnLst>
                              <p:par>
                                <p:cTn id="101" presetID="10" presetClass="entr" presetSubtype="0" fill="hold" nodeType="afterEffect">
                                  <p:stCondLst>
                                    <p:cond delay="0"/>
                                  </p:stCondLst>
                                  <p:childTnLst>
                                    <p:set>
                                      <p:cBhvr>
                                        <p:cTn id="102" dur="1" fill="hold">
                                          <p:stCondLst>
                                            <p:cond delay="0"/>
                                          </p:stCondLst>
                                        </p:cTn>
                                        <p:tgtEl>
                                          <p:spTgt spid="19458">
                                            <p:txEl>
                                              <p:pRg st="24" end="24"/>
                                            </p:txEl>
                                          </p:spTgt>
                                        </p:tgtEl>
                                        <p:attrNameLst>
                                          <p:attrName>style.visibility</p:attrName>
                                        </p:attrNameLst>
                                      </p:cBhvr>
                                      <p:to>
                                        <p:strVal val="visible"/>
                                      </p:to>
                                    </p:set>
                                    <p:animEffect transition="in" filter="fade">
                                      <p:cBhvr>
                                        <p:cTn id="103" dur="10"/>
                                        <p:tgtEl>
                                          <p:spTgt spid="19458">
                                            <p:txEl>
                                              <p:pRg st="24" end="24"/>
                                            </p:txEl>
                                          </p:spTgt>
                                        </p:tgtEl>
                                      </p:cBhvr>
                                    </p:animEffect>
                                  </p:childTnLst>
                                </p:cTn>
                              </p:par>
                            </p:childTnLst>
                          </p:cTn>
                        </p:par>
                        <p:par>
                          <p:cTn id="104" fill="hold">
                            <p:stCondLst>
                              <p:cond delay="250"/>
                            </p:stCondLst>
                            <p:childTnLst>
                              <p:par>
                                <p:cTn id="105" presetID="10" presetClass="entr" presetSubtype="0" fill="hold" nodeType="afterEffect">
                                  <p:stCondLst>
                                    <p:cond delay="10"/>
                                  </p:stCondLst>
                                  <p:childTnLst>
                                    <p:set>
                                      <p:cBhvr>
                                        <p:cTn id="106" dur="1" fill="hold">
                                          <p:stCondLst>
                                            <p:cond delay="0"/>
                                          </p:stCondLst>
                                        </p:cTn>
                                        <p:tgtEl>
                                          <p:spTgt spid="2">
                                            <p:txEl>
                                              <p:pRg st="0" end="0"/>
                                            </p:txEl>
                                          </p:spTgt>
                                        </p:tgtEl>
                                        <p:attrNameLst>
                                          <p:attrName>style.visibility</p:attrName>
                                        </p:attrNameLst>
                                      </p:cBhvr>
                                      <p:to>
                                        <p:strVal val="visible"/>
                                      </p:to>
                                    </p:set>
                                    <p:animEffect transition="in" filter="fade">
                                      <p:cBhvr>
                                        <p:cTn id="107" dur="10"/>
                                        <p:tgtEl>
                                          <p:spTgt spid="2">
                                            <p:txEl>
                                              <p:pRg st="0" end="0"/>
                                            </p:txEl>
                                          </p:spTgt>
                                        </p:tgtEl>
                                      </p:cBhvr>
                                    </p:animEffect>
                                  </p:childTnLst>
                                </p:cTn>
                              </p:par>
                            </p:childTnLst>
                          </p:cTn>
                        </p:par>
                        <p:par>
                          <p:cTn id="108" fill="hold">
                            <p:stCondLst>
                              <p:cond delay="270"/>
                            </p:stCondLst>
                            <p:childTnLst>
                              <p:par>
                                <p:cTn id="109" presetID="10" presetClass="entr" presetSubtype="0" fill="hold" nodeType="afterEffect">
                                  <p:stCondLst>
                                    <p:cond delay="10"/>
                                  </p:stCondLst>
                                  <p:childTnLst>
                                    <p:set>
                                      <p:cBhvr>
                                        <p:cTn id="110" dur="1" fill="hold">
                                          <p:stCondLst>
                                            <p:cond delay="0"/>
                                          </p:stCondLst>
                                        </p:cTn>
                                        <p:tgtEl>
                                          <p:spTgt spid="2">
                                            <p:txEl>
                                              <p:pRg st="1" end="1"/>
                                            </p:txEl>
                                          </p:spTgt>
                                        </p:tgtEl>
                                        <p:attrNameLst>
                                          <p:attrName>style.visibility</p:attrName>
                                        </p:attrNameLst>
                                      </p:cBhvr>
                                      <p:to>
                                        <p:strVal val="visible"/>
                                      </p:to>
                                    </p:set>
                                    <p:animEffect transition="in" filter="fade">
                                      <p:cBhvr>
                                        <p:cTn id="111" dur="10"/>
                                        <p:tgtEl>
                                          <p:spTgt spid="2">
                                            <p:txEl>
                                              <p:pRg st="1" end="1"/>
                                            </p:txEl>
                                          </p:spTgt>
                                        </p:tgtEl>
                                      </p:cBhvr>
                                    </p:animEffect>
                                  </p:childTnLst>
                                </p:cTn>
                              </p:par>
                            </p:childTnLst>
                          </p:cTn>
                        </p:par>
                        <p:par>
                          <p:cTn id="112" fill="hold">
                            <p:stCondLst>
                              <p:cond delay="290"/>
                            </p:stCondLst>
                            <p:childTnLst>
                              <p:par>
                                <p:cTn id="113" presetID="10" presetClass="entr" presetSubtype="0" fill="hold" nodeType="afterEffect">
                                  <p:stCondLst>
                                    <p:cond delay="10"/>
                                  </p:stCondLst>
                                  <p:childTnLst>
                                    <p:set>
                                      <p:cBhvr>
                                        <p:cTn id="114" dur="1" fill="hold">
                                          <p:stCondLst>
                                            <p:cond delay="0"/>
                                          </p:stCondLst>
                                        </p:cTn>
                                        <p:tgtEl>
                                          <p:spTgt spid="2">
                                            <p:txEl>
                                              <p:pRg st="2" end="2"/>
                                            </p:txEl>
                                          </p:spTgt>
                                        </p:tgtEl>
                                        <p:attrNameLst>
                                          <p:attrName>style.visibility</p:attrName>
                                        </p:attrNameLst>
                                      </p:cBhvr>
                                      <p:to>
                                        <p:strVal val="visible"/>
                                      </p:to>
                                    </p:set>
                                    <p:animEffect transition="in" filter="fade">
                                      <p:cBhvr>
                                        <p:cTn id="115" dur="10"/>
                                        <p:tgtEl>
                                          <p:spTgt spid="2">
                                            <p:txEl>
                                              <p:pRg st="2" end="2"/>
                                            </p:txEl>
                                          </p:spTgt>
                                        </p:tgtEl>
                                      </p:cBhvr>
                                    </p:animEffect>
                                  </p:childTnLst>
                                </p:cTn>
                              </p:par>
                            </p:childTnLst>
                          </p:cTn>
                        </p:par>
                        <p:par>
                          <p:cTn id="116" fill="hold">
                            <p:stCondLst>
                              <p:cond delay="310"/>
                            </p:stCondLst>
                            <p:childTnLst>
                              <p:par>
                                <p:cTn id="117" presetID="10" presetClass="entr" presetSubtype="0" fill="hold" nodeType="afterEffect">
                                  <p:stCondLst>
                                    <p:cond delay="10"/>
                                  </p:stCondLst>
                                  <p:childTnLst>
                                    <p:set>
                                      <p:cBhvr>
                                        <p:cTn id="118" dur="1" fill="hold">
                                          <p:stCondLst>
                                            <p:cond delay="0"/>
                                          </p:stCondLst>
                                        </p:cTn>
                                        <p:tgtEl>
                                          <p:spTgt spid="2">
                                            <p:txEl>
                                              <p:pRg st="3" end="3"/>
                                            </p:txEl>
                                          </p:spTgt>
                                        </p:tgtEl>
                                        <p:attrNameLst>
                                          <p:attrName>style.visibility</p:attrName>
                                        </p:attrNameLst>
                                      </p:cBhvr>
                                      <p:to>
                                        <p:strVal val="visible"/>
                                      </p:to>
                                    </p:set>
                                    <p:animEffect transition="in" filter="fade">
                                      <p:cBhvr>
                                        <p:cTn id="119" dur="10"/>
                                        <p:tgtEl>
                                          <p:spTgt spid="2">
                                            <p:txEl>
                                              <p:pRg st="3" end="3"/>
                                            </p:txEl>
                                          </p:spTgt>
                                        </p:tgtEl>
                                      </p:cBhvr>
                                    </p:animEffect>
                                  </p:childTnLst>
                                </p:cTn>
                              </p:par>
                            </p:childTnLst>
                          </p:cTn>
                        </p:par>
                        <p:par>
                          <p:cTn id="120" fill="hold">
                            <p:stCondLst>
                              <p:cond delay="330"/>
                            </p:stCondLst>
                            <p:childTnLst>
                              <p:par>
                                <p:cTn id="121" presetID="10" presetClass="entr" presetSubtype="0" fill="hold" nodeType="afterEffect">
                                  <p:stCondLst>
                                    <p:cond delay="10"/>
                                  </p:stCondLst>
                                  <p:childTnLst>
                                    <p:set>
                                      <p:cBhvr>
                                        <p:cTn id="122" dur="1" fill="hold">
                                          <p:stCondLst>
                                            <p:cond delay="0"/>
                                          </p:stCondLst>
                                        </p:cTn>
                                        <p:tgtEl>
                                          <p:spTgt spid="2">
                                            <p:txEl>
                                              <p:pRg st="4" end="4"/>
                                            </p:txEl>
                                          </p:spTgt>
                                        </p:tgtEl>
                                        <p:attrNameLst>
                                          <p:attrName>style.visibility</p:attrName>
                                        </p:attrNameLst>
                                      </p:cBhvr>
                                      <p:to>
                                        <p:strVal val="visible"/>
                                      </p:to>
                                    </p:set>
                                    <p:animEffect transition="in" filter="fade">
                                      <p:cBhvr>
                                        <p:cTn id="123" dur="10"/>
                                        <p:tgtEl>
                                          <p:spTgt spid="2">
                                            <p:txEl>
                                              <p:pRg st="4" end="4"/>
                                            </p:txEl>
                                          </p:spTgt>
                                        </p:tgtEl>
                                      </p:cBhvr>
                                    </p:animEffect>
                                  </p:childTnLst>
                                </p:cTn>
                              </p:par>
                            </p:childTnLst>
                          </p:cTn>
                        </p:par>
                        <p:par>
                          <p:cTn id="124" fill="hold">
                            <p:stCondLst>
                              <p:cond delay="350"/>
                            </p:stCondLst>
                            <p:childTnLst>
                              <p:par>
                                <p:cTn id="125" presetID="10" presetClass="entr" presetSubtype="0" fill="hold" nodeType="afterEffect">
                                  <p:stCondLst>
                                    <p:cond delay="10"/>
                                  </p:stCondLst>
                                  <p:childTnLst>
                                    <p:set>
                                      <p:cBhvr>
                                        <p:cTn id="126" dur="1" fill="hold">
                                          <p:stCondLst>
                                            <p:cond delay="0"/>
                                          </p:stCondLst>
                                        </p:cTn>
                                        <p:tgtEl>
                                          <p:spTgt spid="2">
                                            <p:txEl>
                                              <p:pRg st="5" end="5"/>
                                            </p:txEl>
                                          </p:spTgt>
                                        </p:tgtEl>
                                        <p:attrNameLst>
                                          <p:attrName>style.visibility</p:attrName>
                                        </p:attrNameLst>
                                      </p:cBhvr>
                                      <p:to>
                                        <p:strVal val="visible"/>
                                      </p:to>
                                    </p:set>
                                    <p:animEffect transition="in" filter="fade">
                                      <p:cBhvr>
                                        <p:cTn id="127" dur="10"/>
                                        <p:tgtEl>
                                          <p:spTgt spid="2">
                                            <p:txEl>
                                              <p:pRg st="5" end="5"/>
                                            </p:txEl>
                                          </p:spTgt>
                                        </p:tgtEl>
                                      </p:cBhvr>
                                    </p:animEffect>
                                  </p:childTnLst>
                                </p:cTn>
                              </p:par>
                            </p:childTnLst>
                          </p:cTn>
                        </p:par>
                        <p:par>
                          <p:cTn id="128" fill="hold">
                            <p:stCondLst>
                              <p:cond delay="370"/>
                            </p:stCondLst>
                            <p:childTnLst>
                              <p:par>
                                <p:cTn id="129" presetID="10" presetClass="entr" presetSubtype="0" fill="hold" nodeType="afterEffect">
                                  <p:stCondLst>
                                    <p:cond delay="10"/>
                                  </p:stCondLst>
                                  <p:childTnLst>
                                    <p:set>
                                      <p:cBhvr>
                                        <p:cTn id="130" dur="1" fill="hold">
                                          <p:stCondLst>
                                            <p:cond delay="0"/>
                                          </p:stCondLst>
                                        </p:cTn>
                                        <p:tgtEl>
                                          <p:spTgt spid="2">
                                            <p:txEl>
                                              <p:pRg st="6" end="6"/>
                                            </p:txEl>
                                          </p:spTgt>
                                        </p:tgtEl>
                                        <p:attrNameLst>
                                          <p:attrName>style.visibility</p:attrName>
                                        </p:attrNameLst>
                                      </p:cBhvr>
                                      <p:to>
                                        <p:strVal val="visible"/>
                                      </p:to>
                                    </p:set>
                                    <p:animEffect transition="in" filter="fade">
                                      <p:cBhvr>
                                        <p:cTn id="131" dur="10"/>
                                        <p:tgtEl>
                                          <p:spTgt spid="2">
                                            <p:txEl>
                                              <p:pRg st="6" end="6"/>
                                            </p:txEl>
                                          </p:spTgt>
                                        </p:tgtEl>
                                      </p:cBhvr>
                                    </p:animEffect>
                                  </p:childTnLst>
                                </p:cTn>
                              </p:par>
                            </p:childTnLst>
                          </p:cTn>
                        </p:par>
                        <p:par>
                          <p:cTn id="132" fill="hold">
                            <p:stCondLst>
                              <p:cond delay="390"/>
                            </p:stCondLst>
                            <p:childTnLst>
                              <p:par>
                                <p:cTn id="133" presetID="10" presetClass="entr" presetSubtype="0" fill="hold" nodeType="afterEffect">
                                  <p:stCondLst>
                                    <p:cond delay="10"/>
                                  </p:stCondLst>
                                  <p:childTnLst>
                                    <p:set>
                                      <p:cBhvr>
                                        <p:cTn id="134" dur="1" fill="hold">
                                          <p:stCondLst>
                                            <p:cond delay="0"/>
                                          </p:stCondLst>
                                        </p:cTn>
                                        <p:tgtEl>
                                          <p:spTgt spid="2">
                                            <p:txEl>
                                              <p:pRg st="7" end="7"/>
                                            </p:txEl>
                                          </p:spTgt>
                                        </p:tgtEl>
                                        <p:attrNameLst>
                                          <p:attrName>style.visibility</p:attrName>
                                        </p:attrNameLst>
                                      </p:cBhvr>
                                      <p:to>
                                        <p:strVal val="visible"/>
                                      </p:to>
                                    </p:set>
                                    <p:animEffect transition="in" filter="fade">
                                      <p:cBhvr>
                                        <p:cTn id="135" dur="10"/>
                                        <p:tgtEl>
                                          <p:spTgt spid="2">
                                            <p:txEl>
                                              <p:pRg st="7" end="7"/>
                                            </p:txEl>
                                          </p:spTgt>
                                        </p:tgtEl>
                                      </p:cBhvr>
                                    </p:animEffect>
                                  </p:childTnLst>
                                </p:cTn>
                              </p:par>
                            </p:childTnLst>
                          </p:cTn>
                        </p:par>
                        <p:par>
                          <p:cTn id="136" fill="hold">
                            <p:stCondLst>
                              <p:cond delay="410"/>
                            </p:stCondLst>
                            <p:childTnLst>
                              <p:par>
                                <p:cTn id="137" presetID="10" presetClass="entr" presetSubtype="0" fill="hold" nodeType="afterEffect">
                                  <p:stCondLst>
                                    <p:cond delay="10"/>
                                  </p:stCondLst>
                                  <p:childTnLst>
                                    <p:set>
                                      <p:cBhvr>
                                        <p:cTn id="138" dur="1" fill="hold">
                                          <p:stCondLst>
                                            <p:cond delay="0"/>
                                          </p:stCondLst>
                                        </p:cTn>
                                        <p:tgtEl>
                                          <p:spTgt spid="2">
                                            <p:txEl>
                                              <p:pRg st="8" end="8"/>
                                            </p:txEl>
                                          </p:spTgt>
                                        </p:tgtEl>
                                        <p:attrNameLst>
                                          <p:attrName>style.visibility</p:attrName>
                                        </p:attrNameLst>
                                      </p:cBhvr>
                                      <p:to>
                                        <p:strVal val="visible"/>
                                      </p:to>
                                    </p:set>
                                    <p:animEffect transition="in" filter="fade">
                                      <p:cBhvr>
                                        <p:cTn id="139" dur="10"/>
                                        <p:tgtEl>
                                          <p:spTgt spid="2">
                                            <p:txEl>
                                              <p:pRg st="8" end="8"/>
                                            </p:txEl>
                                          </p:spTgt>
                                        </p:tgtEl>
                                      </p:cBhvr>
                                    </p:animEffect>
                                  </p:childTnLst>
                                </p:cTn>
                              </p:par>
                            </p:childTnLst>
                          </p:cTn>
                        </p:par>
                        <p:par>
                          <p:cTn id="140" fill="hold">
                            <p:stCondLst>
                              <p:cond delay="430"/>
                            </p:stCondLst>
                            <p:childTnLst>
                              <p:par>
                                <p:cTn id="141" presetID="10" presetClass="entr" presetSubtype="0" fill="hold" nodeType="afterEffect">
                                  <p:stCondLst>
                                    <p:cond delay="10"/>
                                  </p:stCondLst>
                                  <p:childTnLst>
                                    <p:set>
                                      <p:cBhvr>
                                        <p:cTn id="142" dur="1" fill="hold">
                                          <p:stCondLst>
                                            <p:cond delay="0"/>
                                          </p:stCondLst>
                                        </p:cTn>
                                        <p:tgtEl>
                                          <p:spTgt spid="2">
                                            <p:txEl>
                                              <p:pRg st="9" end="9"/>
                                            </p:txEl>
                                          </p:spTgt>
                                        </p:tgtEl>
                                        <p:attrNameLst>
                                          <p:attrName>style.visibility</p:attrName>
                                        </p:attrNameLst>
                                      </p:cBhvr>
                                      <p:to>
                                        <p:strVal val="visible"/>
                                      </p:to>
                                    </p:set>
                                    <p:animEffect transition="in" filter="fade">
                                      <p:cBhvr>
                                        <p:cTn id="143" dur="10"/>
                                        <p:tgtEl>
                                          <p:spTgt spid="2">
                                            <p:txEl>
                                              <p:pRg st="9" end="9"/>
                                            </p:txEl>
                                          </p:spTgt>
                                        </p:tgtEl>
                                      </p:cBhvr>
                                    </p:animEffect>
                                  </p:childTnLst>
                                </p:cTn>
                              </p:par>
                            </p:childTnLst>
                          </p:cTn>
                        </p:par>
                        <p:par>
                          <p:cTn id="144" fill="hold">
                            <p:stCondLst>
                              <p:cond delay="450"/>
                            </p:stCondLst>
                            <p:childTnLst>
                              <p:par>
                                <p:cTn id="145" presetID="10" presetClass="entr" presetSubtype="0" fill="hold" nodeType="afterEffect">
                                  <p:stCondLst>
                                    <p:cond delay="10"/>
                                  </p:stCondLst>
                                  <p:childTnLst>
                                    <p:set>
                                      <p:cBhvr>
                                        <p:cTn id="146" dur="1" fill="hold">
                                          <p:stCondLst>
                                            <p:cond delay="0"/>
                                          </p:stCondLst>
                                        </p:cTn>
                                        <p:tgtEl>
                                          <p:spTgt spid="2">
                                            <p:txEl>
                                              <p:pRg st="10" end="10"/>
                                            </p:txEl>
                                          </p:spTgt>
                                        </p:tgtEl>
                                        <p:attrNameLst>
                                          <p:attrName>style.visibility</p:attrName>
                                        </p:attrNameLst>
                                      </p:cBhvr>
                                      <p:to>
                                        <p:strVal val="visible"/>
                                      </p:to>
                                    </p:set>
                                    <p:animEffect transition="in" filter="fade">
                                      <p:cBhvr>
                                        <p:cTn id="147" dur="10"/>
                                        <p:tgtEl>
                                          <p:spTgt spid="2">
                                            <p:txEl>
                                              <p:pRg st="10" end="10"/>
                                            </p:txEl>
                                          </p:spTgt>
                                        </p:tgtEl>
                                      </p:cBhvr>
                                    </p:animEffect>
                                  </p:childTnLst>
                                </p:cTn>
                              </p:par>
                            </p:childTnLst>
                          </p:cTn>
                        </p:par>
                        <p:par>
                          <p:cTn id="148" fill="hold">
                            <p:stCondLst>
                              <p:cond delay="470"/>
                            </p:stCondLst>
                            <p:childTnLst>
                              <p:par>
                                <p:cTn id="149" presetID="10" presetClass="entr" presetSubtype="0" fill="hold" nodeType="afterEffect">
                                  <p:stCondLst>
                                    <p:cond delay="10"/>
                                  </p:stCondLst>
                                  <p:childTnLst>
                                    <p:set>
                                      <p:cBhvr>
                                        <p:cTn id="150" dur="1" fill="hold">
                                          <p:stCondLst>
                                            <p:cond delay="0"/>
                                          </p:stCondLst>
                                        </p:cTn>
                                        <p:tgtEl>
                                          <p:spTgt spid="2">
                                            <p:txEl>
                                              <p:pRg st="11" end="11"/>
                                            </p:txEl>
                                          </p:spTgt>
                                        </p:tgtEl>
                                        <p:attrNameLst>
                                          <p:attrName>style.visibility</p:attrName>
                                        </p:attrNameLst>
                                      </p:cBhvr>
                                      <p:to>
                                        <p:strVal val="visible"/>
                                      </p:to>
                                    </p:set>
                                    <p:animEffect transition="in" filter="fade">
                                      <p:cBhvr>
                                        <p:cTn id="151" dur="10"/>
                                        <p:tgtEl>
                                          <p:spTgt spid="2">
                                            <p:txEl>
                                              <p:pRg st="11" end="11"/>
                                            </p:txEl>
                                          </p:spTgt>
                                        </p:tgtEl>
                                      </p:cBhvr>
                                    </p:animEffect>
                                  </p:childTnLst>
                                </p:cTn>
                              </p:par>
                            </p:childTnLst>
                          </p:cTn>
                        </p:par>
                        <p:par>
                          <p:cTn id="152" fill="hold">
                            <p:stCondLst>
                              <p:cond delay="490"/>
                            </p:stCondLst>
                            <p:childTnLst>
                              <p:par>
                                <p:cTn id="153" presetID="10" presetClass="entr" presetSubtype="0" fill="hold" nodeType="afterEffect">
                                  <p:stCondLst>
                                    <p:cond delay="10"/>
                                  </p:stCondLst>
                                  <p:childTnLst>
                                    <p:set>
                                      <p:cBhvr>
                                        <p:cTn id="154" dur="1" fill="hold">
                                          <p:stCondLst>
                                            <p:cond delay="0"/>
                                          </p:stCondLst>
                                        </p:cTn>
                                        <p:tgtEl>
                                          <p:spTgt spid="2">
                                            <p:txEl>
                                              <p:pRg st="12" end="12"/>
                                            </p:txEl>
                                          </p:spTgt>
                                        </p:tgtEl>
                                        <p:attrNameLst>
                                          <p:attrName>style.visibility</p:attrName>
                                        </p:attrNameLst>
                                      </p:cBhvr>
                                      <p:to>
                                        <p:strVal val="visible"/>
                                      </p:to>
                                    </p:set>
                                    <p:animEffect transition="in" filter="fade">
                                      <p:cBhvr>
                                        <p:cTn id="155" dur="10"/>
                                        <p:tgtEl>
                                          <p:spTgt spid="2">
                                            <p:txEl>
                                              <p:pRg st="12" end="12"/>
                                            </p:txEl>
                                          </p:spTgt>
                                        </p:tgtEl>
                                      </p:cBhvr>
                                    </p:animEffect>
                                  </p:childTnLst>
                                </p:cTn>
                              </p:par>
                            </p:childTnLst>
                          </p:cTn>
                        </p:par>
                        <p:par>
                          <p:cTn id="156" fill="hold">
                            <p:stCondLst>
                              <p:cond delay="510"/>
                            </p:stCondLst>
                            <p:childTnLst>
                              <p:par>
                                <p:cTn id="157" presetID="10" presetClass="entr" presetSubtype="0" fill="hold" nodeType="afterEffect">
                                  <p:stCondLst>
                                    <p:cond delay="10"/>
                                  </p:stCondLst>
                                  <p:childTnLst>
                                    <p:set>
                                      <p:cBhvr>
                                        <p:cTn id="158" dur="1" fill="hold">
                                          <p:stCondLst>
                                            <p:cond delay="0"/>
                                          </p:stCondLst>
                                        </p:cTn>
                                        <p:tgtEl>
                                          <p:spTgt spid="2">
                                            <p:txEl>
                                              <p:pRg st="13" end="13"/>
                                            </p:txEl>
                                          </p:spTgt>
                                        </p:tgtEl>
                                        <p:attrNameLst>
                                          <p:attrName>style.visibility</p:attrName>
                                        </p:attrNameLst>
                                      </p:cBhvr>
                                      <p:to>
                                        <p:strVal val="visible"/>
                                      </p:to>
                                    </p:set>
                                    <p:animEffect transition="in" filter="fade">
                                      <p:cBhvr>
                                        <p:cTn id="159" dur="10"/>
                                        <p:tgtEl>
                                          <p:spTgt spid="2">
                                            <p:txEl>
                                              <p:pRg st="13" end="13"/>
                                            </p:txEl>
                                          </p:spTgt>
                                        </p:tgtEl>
                                      </p:cBhvr>
                                    </p:animEffect>
                                  </p:childTnLst>
                                </p:cTn>
                              </p:par>
                            </p:childTnLst>
                          </p:cTn>
                        </p:par>
                        <p:par>
                          <p:cTn id="160" fill="hold">
                            <p:stCondLst>
                              <p:cond delay="530"/>
                            </p:stCondLst>
                            <p:childTnLst>
                              <p:par>
                                <p:cTn id="161" presetID="10" presetClass="entr" presetSubtype="0" fill="hold" nodeType="afterEffect">
                                  <p:stCondLst>
                                    <p:cond delay="10"/>
                                  </p:stCondLst>
                                  <p:childTnLst>
                                    <p:set>
                                      <p:cBhvr>
                                        <p:cTn id="162" dur="1" fill="hold">
                                          <p:stCondLst>
                                            <p:cond delay="0"/>
                                          </p:stCondLst>
                                        </p:cTn>
                                        <p:tgtEl>
                                          <p:spTgt spid="2">
                                            <p:txEl>
                                              <p:pRg st="14" end="14"/>
                                            </p:txEl>
                                          </p:spTgt>
                                        </p:tgtEl>
                                        <p:attrNameLst>
                                          <p:attrName>style.visibility</p:attrName>
                                        </p:attrNameLst>
                                      </p:cBhvr>
                                      <p:to>
                                        <p:strVal val="visible"/>
                                      </p:to>
                                    </p:set>
                                    <p:animEffect transition="in" filter="fade">
                                      <p:cBhvr>
                                        <p:cTn id="163" dur="10"/>
                                        <p:tgtEl>
                                          <p:spTgt spid="2">
                                            <p:txEl>
                                              <p:pRg st="14" end="14"/>
                                            </p:txEl>
                                          </p:spTgt>
                                        </p:tgtEl>
                                      </p:cBhvr>
                                    </p:animEffect>
                                  </p:childTnLst>
                                </p:cTn>
                              </p:par>
                            </p:childTnLst>
                          </p:cTn>
                        </p:par>
                        <p:par>
                          <p:cTn id="164" fill="hold">
                            <p:stCondLst>
                              <p:cond delay="550"/>
                            </p:stCondLst>
                            <p:childTnLst>
                              <p:par>
                                <p:cTn id="165" presetID="10" presetClass="entr" presetSubtype="0" fill="hold" nodeType="afterEffect">
                                  <p:stCondLst>
                                    <p:cond delay="10"/>
                                  </p:stCondLst>
                                  <p:childTnLst>
                                    <p:set>
                                      <p:cBhvr>
                                        <p:cTn id="166" dur="1" fill="hold">
                                          <p:stCondLst>
                                            <p:cond delay="0"/>
                                          </p:stCondLst>
                                        </p:cTn>
                                        <p:tgtEl>
                                          <p:spTgt spid="2">
                                            <p:txEl>
                                              <p:pRg st="15" end="15"/>
                                            </p:txEl>
                                          </p:spTgt>
                                        </p:tgtEl>
                                        <p:attrNameLst>
                                          <p:attrName>style.visibility</p:attrName>
                                        </p:attrNameLst>
                                      </p:cBhvr>
                                      <p:to>
                                        <p:strVal val="visible"/>
                                      </p:to>
                                    </p:set>
                                    <p:animEffect transition="in" filter="fade">
                                      <p:cBhvr>
                                        <p:cTn id="167" dur="10"/>
                                        <p:tgtEl>
                                          <p:spTgt spid="2">
                                            <p:txEl>
                                              <p:pRg st="15" end="15"/>
                                            </p:txEl>
                                          </p:spTgt>
                                        </p:tgtEl>
                                      </p:cBhvr>
                                    </p:animEffect>
                                  </p:childTnLst>
                                </p:cTn>
                              </p:par>
                            </p:childTnLst>
                          </p:cTn>
                        </p:par>
                        <p:par>
                          <p:cTn id="168" fill="hold">
                            <p:stCondLst>
                              <p:cond delay="570"/>
                            </p:stCondLst>
                            <p:childTnLst>
                              <p:par>
                                <p:cTn id="169" presetID="10" presetClass="entr" presetSubtype="0" fill="hold" nodeType="afterEffect">
                                  <p:stCondLst>
                                    <p:cond delay="10"/>
                                  </p:stCondLst>
                                  <p:childTnLst>
                                    <p:set>
                                      <p:cBhvr>
                                        <p:cTn id="170" dur="1" fill="hold">
                                          <p:stCondLst>
                                            <p:cond delay="0"/>
                                          </p:stCondLst>
                                        </p:cTn>
                                        <p:tgtEl>
                                          <p:spTgt spid="2">
                                            <p:txEl>
                                              <p:pRg st="16" end="16"/>
                                            </p:txEl>
                                          </p:spTgt>
                                        </p:tgtEl>
                                        <p:attrNameLst>
                                          <p:attrName>style.visibility</p:attrName>
                                        </p:attrNameLst>
                                      </p:cBhvr>
                                      <p:to>
                                        <p:strVal val="visible"/>
                                      </p:to>
                                    </p:set>
                                    <p:animEffect transition="in" filter="fade">
                                      <p:cBhvr>
                                        <p:cTn id="171" dur="10"/>
                                        <p:tgtEl>
                                          <p:spTgt spid="2">
                                            <p:txEl>
                                              <p:pRg st="16" end="16"/>
                                            </p:txEl>
                                          </p:spTgt>
                                        </p:tgtEl>
                                      </p:cBhvr>
                                    </p:animEffect>
                                  </p:childTnLst>
                                </p:cTn>
                              </p:par>
                            </p:childTnLst>
                          </p:cTn>
                        </p:par>
                        <p:par>
                          <p:cTn id="172" fill="hold">
                            <p:stCondLst>
                              <p:cond delay="590"/>
                            </p:stCondLst>
                            <p:childTnLst>
                              <p:par>
                                <p:cTn id="173" presetID="10" presetClass="entr" presetSubtype="0" fill="hold" nodeType="afterEffect">
                                  <p:stCondLst>
                                    <p:cond delay="10"/>
                                  </p:stCondLst>
                                  <p:childTnLst>
                                    <p:set>
                                      <p:cBhvr>
                                        <p:cTn id="174" dur="1" fill="hold">
                                          <p:stCondLst>
                                            <p:cond delay="0"/>
                                          </p:stCondLst>
                                        </p:cTn>
                                        <p:tgtEl>
                                          <p:spTgt spid="2">
                                            <p:txEl>
                                              <p:pRg st="17" end="17"/>
                                            </p:txEl>
                                          </p:spTgt>
                                        </p:tgtEl>
                                        <p:attrNameLst>
                                          <p:attrName>style.visibility</p:attrName>
                                        </p:attrNameLst>
                                      </p:cBhvr>
                                      <p:to>
                                        <p:strVal val="visible"/>
                                      </p:to>
                                    </p:set>
                                    <p:animEffect transition="in" filter="fade">
                                      <p:cBhvr>
                                        <p:cTn id="175" dur="10"/>
                                        <p:tgtEl>
                                          <p:spTgt spid="2">
                                            <p:txEl>
                                              <p:pRg st="17" end="17"/>
                                            </p:txEl>
                                          </p:spTgt>
                                        </p:tgtEl>
                                      </p:cBhvr>
                                    </p:animEffect>
                                  </p:childTnLst>
                                </p:cTn>
                              </p:par>
                            </p:childTnLst>
                          </p:cTn>
                        </p:par>
                        <p:par>
                          <p:cTn id="176" fill="hold">
                            <p:stCondLst>
                              <p:cond delay="610"/>
                            </p:stCondLst>
                            <p:childTnLst>
                              <p:par>
                                <p:cTn id="177" presetID="10" presetClass="entr" presetSubtype="0" fill="hold" nodeType="afterEffect">
                                  <p:stCondLst>
                                    <p:cond delay="10"/>
                                  </p:stCondLst>
                                  <p:childTnLst>
                                    <p:set>
                                      <p:cBhvr>
                                        <p:cTn id="178" dur="1" fill="hold">
                                          <p:stCondLst>
                                            <p:cond delay="0"/>
                                          </p:stCondLst>
                                        </p:cTn>
                                        <p:tgtEl>
                                          <p:spTgt spid="2">
                                            <p:txEl>
                                              <p:pRg st="18" end="18"/>
                                            </p:txEl>
                                          </p:spTgt>
                                        </p:tgtEl>
                                        <p:attrNameLst>
                                          <p:attrName>style.visibility</p:attrName>
                                        </p:attrNameLst>
                                      </p:cBhvr>
                                      <p:to>
                                        <p:strVal val="visible"/>
                                      </p:to>
                                    </p:set>
                                    <p:animEffect transition="in" filter="fade">
                                      <p:cBhvr>
                                        <p:cTn id="179" dur="10"/>
                                        <p:tgtEl>
                                          <p:spTgt spid="2">
                                            <p:txEl>
                                              <p:pRg st="18" end="18"/>
                                            </p:txEl>
                                          </p:spTgt>
                                        </p:tgtEl>
                                      </p:cBhvr>
                                    </p:animEffect>
                                  </p:childTnLst>
                                </p:cTn>
                              </p:par>
                            </p:childTnLst>
                          </p:cTn>
                        </p:par>
                        <p:par>
                          <p:cTn id="180" fill="hold">
                            <p:stCondLst>
                              <p:cond delay="630"/>
                            </p:stCondLst>
                            <p:childTnLst>
                              <p:par>
                                <p:cTn id="181" presetID="10" presetClass="entr" presetSubtype="0" fill="hold" nodeType="afterEffect">
                                  <p:stCondLst>
                                    <p:cond delay="10"/>
                                  </p:stCondLst>
                                  <p:childTnLst>
                                    <p:set>
                                      <p:cBhvr>
                                        <p:cTn id="182" dur="1" fill="hold">
                                          <p:stCondLst>
                                            <p:cond delay="0"/>
                                          </p:stCondLst>
                                        </p:cTn>
                                        <p:tgtEl>
                                          <p:spTgt spid="2">
                                            <p:txEl>
                                              <p:pRg st="19" end="19"/>
                                            </p:txEl>
                                          </p:spTgt>
                                        </p:tgtEl>
                                        <p:attrNameLst>
                                          <p:attrName>style.visibility</p:attrName>
                                        </p:attrNameLst>
                                      </p:cBhvr>
                                      <p:to>
                                        <p:strVal val="visible"/>
                                      </p:to>
                                    </p:set>
                                    <p:animEffect transition="in" filter="fade">
                                      <p:cBhvr>
                                        <p:cTn id="183" dur="10"/>
                                        <p:tgtEl>
                                          <p:spTgt spid="2">
                                            <p:txEl>
                                              <p:pRg st="19" end="19"/>
                                            </p:txEl>
                                          </p:spTgt>
                                        </p:tgtEl>
                                      </p:cBhvr>
                                    </p:animEffect>
                                  </p:childTnLst>
                                </p:cTn>
                              </p:par>
                            </p:childTnLst>
                          </p:cTn>
                        </p:par>
                        <p:par>
                          <p:cTn id="184" fill="hold">
                            <p:stCondLst>
                              <p:cond delay="650"/>
                            </p:stCondLst>
                            <p:childTnLst>
                              <p:par>
                                <p:cTn id="185" presetID="10" presetClass="entr" presetSubtype="0" fill="hold" nodeType="afterEffect">
                                  <p:stCondLst>
                                    <p:cond delay="10"/>
                                  </p:stCondLst>
                                  <p:childTnLst>
                                    <p:set>
                                      <p:cBhvr>
                                        <p:cTn id="186" dur="1" fill="hold">
                                          <p:stCondLst>
                                            <p:cond delay="0"/>
                                          </p:stCondLst>
                                        </p:cTn>
                                        <p:tgtEl>
                                          <p:spTgt spid="2">
                                            <p:txEl>
                                              <p:pRg st="20" end="20"/>
                                            </p:txEl>
                                          </p:spTgt>
                                        </p:tgtEl>
                                        <p:attrNameLst>
                                          <p:attrName>style.visibility</p:attrName>
                                        </p:attrNameLst>
                                      </p:cBhvr>
                                      <p:to>
                                        <p:strVal val="visible"/>
                                      </p:to>
                                    </p:set>
                                    <p:animEffect transition="in" filter="fade">
                                      <p:cBhvr>
                                        <p:cTn id="187" dur="10"/>
                                        <p:tgtEl>
                                          <p:spTgt spid="2">
                                            <p:txEl>
                                              <p:pRg st="20" end="20"/>
                                            </p:txEl>
                                          </p:spTgt>
                                        </p:tgtEl>
                                      </p:cBhvr>
                                    </p:animEffect>
                                  </p:childTnLst>
                                </p:cTn>
                              </p:par>
                            </p:childTnLst>
                          </p:cTn>
                        </p:par>
                        <p:par>
                          <p:cTn id="188" fill="hold">
                            <p:stCondLst>
                              <p:cond delay="670"/>
                            </p:stCondLst>
                            <p:childTnLst>
                              <p:par>
                                <p:cTn id="189" presetID="10" presetClass="entr" presetSubtype="0" fill="hold" nodeType="afterEffect">
                                  <p:stCondLst>
                                    <p:cond delay="10"/>
                                  </p:stCondLst>
                                  <p:childTnLst>
                                    <p:set>
                                      <p:cBhvr>
                                        <p:cTn id="190" dur="1" fill="hold">
                                          <p:stCondLst>
                                            <p:cond delay="0"/>
                                          </p:stCondLst>
                                        </p:cTn>
                                        <p:tgtEl>
                                          <p:spTgt spid="2">
                                            <p:txEl>
                                              <p:pRg st="21" end="21"/>
                                            </p:txEl>
                                          </p:spTgt>
                                        </p:tgtEl>
                                        <p:attrNameLst>
                                          <p:attrName>style.visibility</p:attrName>
                                        </p:attrNameLst>
                                      </p:cBhvr>
                                      <p:to>
                                        <p:strVal val="visible"/>
                                      </p:to>
                                    </p:set>
                                    <p:animEffect transition="in" filter="fade">
                                      <p:cBhvr>
                                        <p:cTn id="191" dur="10"/>
                                        <p:tgtEl>
                                          <p:spTgt spid="2">
                                            <p:txEl>
                                              <p:pRg st="21" end="21"/>
                                            </p:txEl>
                                          </p:spTgt>
                                        </p:tgtEl>
                                      </p:cBhvr>
                                    </p:animEffect>
                                  </p:childTnLst>
                                </p:cTn>
                              </p:par>
                            </p:childTnLst>
                          </p:cTn>
                        </p:par>
                        <p:par>
                          <p:cTn id="192" fill="hold">
                            <p:stCondLst>
                              <p:cond delay="690"/>
                            </p:stCondLst>
                            <p:childTnLst>
                              <p:par>
                                <p:cTn id="193" presetID="10" presetClass="entr" presetSubtype="0" fill="hold" nodeType="afterEffect">
                                  <p:stCondLst>
                                    <p:cond delay="10"/>
                                  </p:stCondLst>
                                  <p:childTnLst>
                                    <p:set>
                                      <p:cBhvr>
                                        <p:cTn id="194" dur="1" fill="hold">
                                          <p:stCondLst>
                                            <p:cond delay="0"/>
                                          </p:stCondLst>
                                        </p:cTn>
                                        <p:tgtEl>
                                          <p:spTgt spid="2">
                                            <p:txEl>
                                              <p:pRg st="22" end="22"/>
                                            </p:txEl>
                                          </p:spTgt>
                                        </p:tgtEl>
                                        <p:attrNameLst>
                                          <p:attrName>style.visibility</p:attrName>
                                        </p:attrNameLst>
                                      </p:cBhvr>
                                      <p:to>
                                        <p:strVal val="visible"/>
                                      </p:to>
                                    </p:set>
                                    <p:animEffect transition="in" filter="fade">
                                      <p:cBhvr>
                                        <p:cTn id="195" dur="10"/>
                                        <p:tgtEl>
                                          <p:spTgt spid="2">
                                            <p:txEl>
                                              <p:pRg st="22" end="22"/>
                                            </p:txEl>
                                          </p:spTgt>
                                        </p:tgtEl>
                                      </p:cBhvr>
                                    </p:animEffect>
                                  </p:childTnLst>
                                </p:cTn>
                              </p:par>
                            </p:childTnLst>
                          </p:cTn>
                        </p:par>
                        <p:par>
                          <p:cTn id="196" fill="hold">
                            <p:stCondLst>
                              <p:cond delay="710"/>
                            </p:stCondLst>
                            <p:childTnLst>
                              <p:par>
                                <p:cTn id="197" presetID="10" presetClass="entr" presetSubtype="0" fill="hold" nodeType="afterEffect">
                                  <p:stCondLst>
                                    <p:cond delay="10"/>
                                  </p:stCondLst>
                                  <p:childTnLst>
                                    <p:set>
                                      <p:cBhvr>
                                        <p:cTn id="198" dur="1" fill="hold">
                                          <p:stCondLst>
                                            <p:cond delay="0"/>
                                          </p:stCondLst>
                                        </p:cTn>
                                        <p:tgtEl>
                                          <p:spTgt spid="2">
                                            <p:txEl>
                                              <p:pRg st="23" end="23"/>
                                            </p:txEl>
                                          </p:spTgt>
                                        </p:tgtEl>
                                        <p:attrNameLst>
                                          <p:attrName>style.visibility</p:attrName>
                                        </p:attrNameLst>
                                      </p:cBhvr>
                                      <p:to>
                                        <p:strVal val="visible"/>
                                      </p:to>
                                    </p:set>
                                    <p:animEffect transition="in" filter="fade">
                                      <p:cBhvr>
                                        <p:cTn id="199" dur="10"/>
                                        <p:tgtEl>
                                          <p:spTgt spid="2">
                                            <p:txEl>
                                              <p:pRg st="23" end="23"/>
                                            </p:txEl>
                                          </p:spTgt>
                                        </p:tgtEl>
                                      </p:cBhvr>
                                    </p:animEffect>
                                  </p:childTnLst>
                                </p:cTn>
                              </p:par>
                            </p:childTnLst>
                          </p:cTn>
                        </p:par>
                        <p:par>
                          <p:cTn id="200" fill="hold">
                            <p:stCondLst>
                              <p:cond delay="730"/>
                            </p:stCondLst>
                            <p:childTnLst>
                              <p:par>
                                <p:cTn id="201" presetID="10" presetClass="entr" presetSubtype="0" fill="hold" nodeType="afterEffect">
                                  <p:stCondLst>
                                    <p:cond delay="10"/>
                                  </p:stCondLst>
                                  <p:childTnLst>
                                    <p:set>
                                      <p:cBhvr>
                                        <p:cTn id="202" dur="1" fill="hold">
                                          <p:stCondLst>
                                            <p:cond delay="0"/>
                                          </p:stCondLst>
                                        </p:cTn>
                                        <p:tgtEl>
                                          <p:spTgt spid="2">
                                            <p:txEl>
                                              <p:pRg st="24" end="24"/>
                                            </p:txEl>
                                          </p:spTgt>
                                        </p:tgtEl>
                                        <p:attrNameLst>
                                          <p:attrName>style.visibility</p:attrName>
                                        </p:attrNameLst>
                                      </p:cBhvr>
                                      <p:to>
                                        <p:strVal val="visible"/>
                                      </p:to>
                                    </p:set>
                                    <p:animEffect transition="in" filter="fade">
                                      <p:cBhvr>
                                        <p:cTn id="203" dur="10"/>
                                        <p:tgtEl>
                                          <p:spTgt spid="2">
                                            <p:txEl>
                                              <p:pRg st="24" end="24"/>
                                            </p:txEl>
                                          </p:spTgt>
                                        </p:tgtEl>
                                      </p:cBhvr>
                                    </p:animEffect>
                                  </p:childTnLst>
                                </p:cTn>
                              </p:par>
                            </p:childTnLst>
                          </p:cTn>
                        </p:par>
                        <p:par>
                          <p:cTn id="204" fill="hold">
                            <p:stCondLst>
                              <p:cond delay="750"/>
                            </p:stCondLst>
                            <p:childTnLst>
                              <p:par>
                                <p:cTn id="205" presetID="10" presetClass="entr" presetSubtype="0" fill="hold" nodeType="afterEffect">
                                  <p:stCondLst>
                                    <p:cond delay="10"/>
                                  </p:stCondLst>
                                  <p:childTnLst>
                                    <p:set>
                                      <p:cBhvr>
                                        <p:cTn id="206" dur="1" fill="hold">
                                          <p:stCondLst>
                                            <p:cond delay="0"/>
                                          </p:stCondLst>
                                        </p:cTn>
                                        <p:tgtEl>
                                          <p:spTgt spid="3">
                                            <p:txEl>
                                              <p:pRg st="0" end="0"/>
                                            </p:txEl>
                                          </p:spTgt>
                                        </p:tgtEl>
                                        <p:attrNameLst>
                                          <p:attrName>style.visibility</p:attrName>
                                        </p:attrNameLst>
                                      </p:cBhvr>
                                      <p:to>
                                        <p:strVal val="visible"/>
                                      </p:to>
                                    </p:set>
                                    <p:animEffect transition="in" filter="fade">
                                      <p:cBhvr>
                                        <p:cTn id="207" dur="10"/>
                                        <p:tgtEl>
                                          <p:spTgt spid="3">
                                            <p:txEl>
                                              <p:pRg st="0" end="0"/>
                                            </p:txEl>
                                          </p:spTgt>
                                        </p:tgtEl>
                                      </p:cBhvr>
                                    </p:animEffect>
                                  </p:childTnLst>
                                </p:cTn>
                              </p:par>
                            </p:childTnLst>
                          </p:cTn>
                        </p:par>
                        <p:par>
                          <p:cTn id="208" fill="hold">
                            <p:stCondLst>
                              <p:cond delay="770"/>
                            </p:stCondLst>
                            <p:childTnLst>
                              <p:par>
                                <p:cTn id="209" presetID="10" presetClass="entr" presetSubtype="0" fill="hold" nodeType="afterEffect">
                                  <p:stCondLst>
                                    <p:cond delay="10"/>
                                  </p:stCondLst>
                                  <p:childTnLst>
                                    <p:set>
                                      <p:cBhvr>
                                        <p:cTn id="210" dur="1" fill="hold">
                                          <p:stCondLst>
                                            <p:cond delay="0"/>
                                          </p:stCondLst>
                                        </p:cTn>
                                        <p:tgtEl>
                                          <p:spTgt spid="3">
                                            <p:txEl>
                                              <p:pRg st="1" end="1"/>
                                            </p:txEl>
                                          </p:spTgt>
                                        </p:tgtEl>
                                        <p:attrNameLst>
                                          <p:attrName>style.visibility</p:attrName>
                                        </p:attrNameLst>
                                      </p:cBhvr>
                                      <p:to>
                                        <p:strVal val="visible"/>
                                      </p:to>
                                    </p:set>
                                    <p:animEffect transition="in" filter="fade">
                                      <p:cBhvr>
                                        <p:cTn id="211" dur="10"/>
                                        <p:tgtEl>
                                          <p:spTgt spid="3">
                                            <p:txEl>
                                              <p:pRg st="1" end="1"/>
                                            </p:txEl>
                                          </p:spTgt>
                                        </p:tgtEl>
                                      </p:cBhvr>
                                    </p:animEffect>
                                  </p:childTnLst>
                                </p:cTn>
                              </p:par>
                            </p:childTnLst>
                          </p:cTn>
                        </p:par>
                        <p:par>
                          <p:cTn id="212" fill="hold">
                            <p:stCondLst>
                              <p:cond delay="790"/>
                            </p:stCondLst>
                            <p:childTnLst>
                              <p:par>
                                <p:cTn id="213" presetID="10" presetClass="entr" presetSubtype="0" fill="hold" nodeType="afterEffect">
                                  <p:stCondLst>
                                    <p:cond delay="10"/>
                                  </p:stCondLst>
                                  <p:childTnLst>
                                    <p:set>
                                      <p:cBhvr>
                                        <p:cTn id="214" dur="1" fill="hold">
                                          <p:stCondLst>
                                            <p:cond delay="0"/>
                                          </p:stCondLst>
                                        </p:cTn>
                                        <p:tgtEl>
                                          <p:spTgt spid="3">
                                            <p:txEl>
                                              <p:pRg st="2" end="2"/>
                                            </p:txEl>
                                          </p:spTgt>
                                        </p:tgtEl>
                                        <p:attrNameLst>
                                          <p:attrName>style.visibility</p:attrName>
                                        </p:attrNameLst>
                                      </p:cBhvr>
                                      <p:to>
                                        <p:strVal val="visible"/>
                                      </p:to>
                                    </p:set>
                                    <p:animEffect transition="in" filter="fade">
                                      <p:cBhvr>
                                        <p:cTn id="215" dur="10"/>
                                        <p:tgtEl>
                                          <p:spTgt spid="3">
                                            <p:txEl>
                                              <p:pRg st="2" end="2"/>
                                            </p:txEl>
                                          </p:spTgt>
                                        </p:tgtEl>
                                      </p:cBhvr>
                                    </p:animEffect>
                                  </p:childTnLst>
                                </p:cTn>
                              </p:par>
                            </p:childTnLst>
                          </p:cTn>
                        </p:par>
                        <p:par>
                          <p:cTn id="216" fill="hold">
                            <p:stCondLst>
                              <p:cond delay="810"/>
                            </p:stCondLst>
                            <p:childTnLst>
                              <p:par>
                                <p:cTn id="217" presetID="10" presetClass="entr" presetSubtype="0" fill="hold" nodeType="afterEffect">
                                  <p:stCondLst>
                                    <p:cond delay="10"/>
                                  </p:stCondLst>
                                  <p:childTnLst>
                                    <p:set>
                                      <p:cBhvr>
                                        <p:cTn id="218" dur="1" fill="hold">
                                          <p:stCondLst>
                                            <p:cond delay="0"/>
                                          </p:stCondLst>
                                        </p:cTn>
                                        <p:tgtEl>
                                          <p:spTgt spid="3">
                                            <p:txEl>
                                              <p:pRg st="3" end="3"/>
                                            </p:txEl>
                                          </p:spTgt>
                                        </p:tgtEl>
                                        <p:attrNameLst>
                                          <p:attrName>style.visibility</p:attrName>
                                        </p:attrNameLst>
                                      </p:cBhvr>
                                      <p:to>
                                        <p:strVal val="visible"/>
                                      </p:to>
                                    </p:set>
                                    <p:animEffect transition="in" filter="fade">
                                      <p:cBhvr>
                                        <p:cTn id="219" dur="10"/>
                                        <p:tgtEl>
                                          <p:spTgt spid="3">
                                            <p:txEl>
                                              <p:pRg st="3" end="3"/>
                                            </p:txEl>
                                          </p:spTgt>
                                        </p:tgtEl>
                                      </p:cBhvr>
                                    </p:animEffect>
                                  </p:childTnLst>
                                </p:cTn>
                              </p:par>
                            </p:childTnLst>
                          </p:cTn>
                        </p:par>
                        <p:par>
                          <p:cTn id="220" fill="hold">
                            <p:stCondLst>
                              <p:cond delay="830"/>
                            </p:stCondLst>
                            <p:childTnLst>
                              <p:par>
                                <p:cTn id="221" presetID="10" presetClass="entr" presetSubtype="0" fill="hold" nodeType="afterEffect">
                                  <p:stCondLst>
                                    <p:cond delay="10"/>
                                  </p:stCondLst>
                                  <p:childTnLst>
                                    <p:set>
                                      <p:cBhvr>
                                        <p:cTn id="222" dur="1" fill="hold">
                                          <p:stCondLst>
                                            <p:cond delay="0"/>
                                          </p:stCondLst>
                                        </p:cTn>
                                        <p:tgtEl>
                                          <p:spTgt spid="3">
                                            <p:txEl>
                                              <p:pRg st="4" end="4"/>
                                            </p:txEl>
                                          </p:spTgt>
                                        </p:tgtEl>
                                        <p:attrNameLst>
                                          <p:attrName>style.visibility</p:attrName>
                                        </p:attrNameLst>
                                      </p:cBhvr>
                                      <p:to>
                                        <p:strVal val="visible"/>
                                      </p:to>
                                    </p:set>
                                    <p:animEffect transition="in" filter="fade">
                                      <p:cBhvr>
                                        <p:cTn id="223" dur="10"/>
                                        <p:tgtEl>
                                          <p:spTgt spid="3">
                                            <p:txEl>
                                              <p:pRg st="4" end="4"/>
                                            </p:txEl>
                                          </p:spTgt>
                                        </p:tgtEl>
                                      </p:cBhvr>
                                    </p:animEffect>
                                  </p:childTnLst>
                                </p:cTn>
                              </p:par>
                            </p:childTnLst>
                          </p:cTn>
                        </p:par>
                        <p:par>
                          <p:cTn id="224" fill="hold">
                            <p:stCondLst>
                              <p:cond delay="850"/>
                            </p:stCondLst>
                            <p:childTnLst>
                              <p:par>
                                <p:cTn id="225" presetID="10" presetClass="entr" presetSubtype="0" fill="hold" nodeType="afterEffect">
                                  <p:stCondLst>
                                    <p:cond delay="10"/>
                                  </p:stCondLst>
                                  <p:childTnLst>
                                    <p:set>
                                      <p:cBhvr>
                                        <p:cTn id="226" dur="1" fill="hold">
                                          <p:stCondLst>
                                            <p:cond delay="0"/>
                                          </p:stCondLst>
                                        </p:cTn>
                                        <p:tgtEl>
                                          <p:spTgt spid="3">
                                            <p:txEl>
                                              <p:pRg st="5" end="5"/>
                                            </p:txEl>
                                          </p:spTgt>
                                        </p:tgtEl>
                                        <p:attrNameLst>
                                          <p:attrName>style.visibility</p:attrName>
                                        </p:attrNameLst>
                                      </p:cBhvr>
                                      <p:to>
                                        <p:strVal val="visible"/>
                                      </p:to>
                                    </p:set>
                                    <p:animEffect transition="in" filter="fade">
                                      <p:cBhvr>
                                        <p:cTn id="227" dur="10"/>
                                        <p:tgtEl>
                                          <p:spTgt spid="3">
                                            <p:txEl>
                                              <p:pRg st="5" end="5"/>
                                            </p:txEl>
                                          </p:spTgt>
                                        </p:tgtEl>
                                      </p:cBhvr>
                                    </p:animEffect>
                                  </p:childTnLst>
                                </p:cTn>
                              </p:par>
                            </p:childTnLst>
                          </p:cTn>
                        </p:par>
                        <p:par>
                          <p:cTn id="228" fill="hold">
                            <p:stCondLst>
                              <p:cond delay="870"/>
                            </p:stCondLst>
                            <p:childTnLst>
                              <p:par>
                                <p:cTn id="229" presetID="10" presetClass="entr" presetSubtype="0" fill="hold" nodeType="afterEffect">
                                  <p:stCondLst>
                                    <p:cond delay="10"/>
                                  </p:stCondLst>
                                  <p:childTnLst>
                                    <p:set>
                                      <p:cBhvr>
                                        <p:cTn id="230" dur="1" fill="hold">
                                          <p:stCondLst>
                                            <p:cond delay="0"/>
                                          </p:stCondLst>
                                        </p:cTn>
                                        <p:tgtEl>
                                          <p:spTgt spid="3">
                                            <p:txEl>
                                              <p:pRg st="6" end="6"/>
                                            </p:txEl>
                                          </p:spTgt>
                                        </p:tgtEl>
                                        <p:attrNameLst>
                                          <p:attrName>style.visibility</p:attrName>
                                        </p:attrNameLst>
                                      </p:cBhvr>
                                      <p:to>
                                        <p:strVal val="visible"/>
                                      </p:to>
                                    </p:set>
                                    <p:animEffect transition="in" filter="fade">
                                      <p:cBhvr>
                                        <p:cTn id="231" dur="10"/>
                                        <p:tgtEl>
                                          <p:spTgt spid="3">
                                            <p:txEl>
                                              <p:pRg st="6" end="6"/>
                                            </p:txEl>
                                          </p:spTgt>
                                        </p:tgtEl>
                                      </p:cBhvr>
                                    </p:animEffect>
                                  </p:childTnLst>
                                </p:cTn>
                              </p:par>
                            </p:childTnLst>
                          </p:cTn>
                        </p:par>
                        <p:par>
                          <p:cTn id="232" fill="hold">
                            <p:stCondLst>
                              <p:cond delay="890"/>
                            </p:stCondLst>
                            <p:childTnLst>
                              <p:par>
                                <p:cTn id="233" presetID="10" presetClass="entr" presetSubtype="0" fill="hold" nodeType="afterEffect">
                                  <p:stCondLst>
                                    <p:cond delay="10"/>
                                  </p:stCondLst>
                                  <p:childTnLst>
                                    <p:set>
                                      <p:cBhvr>
                                        <p:cTn id="234" dur="1" fill="hold">
                                          <p:stCondLst>
                                            <p:cond delay="0"/>
                                          </p:stCondLst>
                                        </p:cTn>
                                        <p:tgtEl>
                                          <p:spTgt spid="3">
                                            <p:txEl>
                                              <p:pRg st="7" end="7"/>
                                            </p:txEl>
                                          </p:spTgt>
                                        </p:tgtEl>
                                        <p:attrNameLst>
                                          <p:attrName>style.visibility</p:attrName>
                                        </p:attrNameLst>
                                      </p:cBhvr>
                                      <p:to>
                                        <p:strVal val="visible"/>
                                      </p:to>
                                    </p:set>
                                    <p:animEffect transition="in" filter="fade">
                                      <p:cBhvr>
                                        <p:cTn id="235" dur="10"/>
                                        <p:tgtEl>
                                          <p:spTgt spid="3">
                                            <p:txEl>
                                              <p:pRg st="7" end="7"/>
                                            </p:txEl>
                                          </p:spTgt>
                                        </p:tgtEl>
                                      </p:cBhvr>
                                    </p:animEffect>
                                  </p:childTnLst>
                                </p:cTn>
                              </p:par>
                            </p:childTnLst>
                          </p:cTn>
                        </p:par>
                        <p:par>
                          <p:cTn id="236" fill="hold">
                            <p:stCondLst>
                              <p:cond delay="910"/>
                            </p:stCondLst>
                            <p:childTnLst>
                              <p:par>
                                <p:cTn id="237" presetID="10" presetClass="entr" presetSubtype="0" fill="hold" nodeType="afterEffect">
                                  <p:stCondLst>
                                    <p:cond delay="10"/>
                                  </p:stCondLst>
                                  <p:childTnLst>
                                    <p:set>
                                      <p:cBhvr>
                                        <p:cTn id="238" dur="1" fill="hold">
                                          <p:stCondLst>
                                            <p:cond delay="0"/>
                                          </p:stCondLst>
                                        </p:cTn>
                                        <p:tgtEl>
                                          <p:spTgt spid="3">
                                            <p:txEl>
                                              <p:pRg st="8" end="8"/>
                                            </p:txEl>
                                          </p:spTgt>
                                        </p:tgtEl>
                                        <p:attrNameLst>
                                          <p:attrName>style.visibility</p:attrName>
                                        </p:attrNameLst>
                                      </p:cBhvr>
                                      <p:to>
                                        <p:strVal val="visible"/>
                                      </p:to>
                                    </p:set>
                                    <p:animEffect transition="in" filter="fade">
                                      <p:cBhvr>
                                        <p:cTn id="239" dur="10"/>
                                        <p:tgtEl>
                                          <p:spTgt spid="3">
                                            <p:txEl>
                                              <p:pRg st="8" end="8"/>
                                            </p:txEl>
                                          </p:spTgt>
                                        </p:tgtEl>
                                      </p:cBhvr>
                                    </p:animEffect>
                                  </p:childTnLst>
                                </p:cTn>
                              </p:par>
                            </p:childTnLst>
                          </p:cTn>
                        </p:par>
                        <p:par>
                          <p:cTn id="240" fill="hold">
                            <p:stCondLst>
                              <p:cond delay="930"/>
                            </p:stCondLst>
                            <p:childTnLst>
                              <p:par>
                                <p:cTn id="241" presetID="10" presetClass="entr" presetSubtype="0" fill="hold" nodeType="afterEffect">
                                  <p:stCondLst>
                                    <p:cond delay="10"/>
                                  </p:stCondLst>
                                  <p:childTnLst>
                                    <p:set>
                                      <p:cBhvr>
                                        <p:cTn id="242" dur="1" fill="hold">
                                          <p:stCondLst>
                                            <p:cond delay="0"/>
                                          </p:stCondLst>
                                        </p:cTn>
                                        <p:tgtEl>
                                          <p:spTgt spid="3">
                                            <p:txEl>
                                              <p:pRg st="9" end="9"/>
                                            </p:txEl>
                                          </p:spTgt>
                                        </p:tgtEl>
                                        <p:attrNameLst>
                                          <p:attrName>style.visibility</p:attrName>
                                        </p:attrNameLst>
                                      </p:cBhvr>
                                      <p:to>
                                        <p:strVal val="visible"/>
                                      </p:to>
                                    </p:set>
                                    <p:animEffect transition="in" filter="fade">
                                      <p:cBhvr>
                                        <p:cTn id="243" dur="10"/>
                                        <p:tgtEl>
                                          <p:spTgt spid="3">
                                            <p:txEl>
                                              <p:pRg st="9" end="9"/>
                                            </p:txEl>
                                          </p:spTgt>
                                        </p:tgtEl>
                                      </p:cBhvr>
                                    </p:animEffect>
                                  </p:childTnLst>
                                </p:cTn>
                              </p:par>
                            </p:childTnLst>
                          </p:cTn>
                        </p:par>
                        <p:par>
                          <p:cTn id="244" fill="hold">
                            <p:stCondLst>
                              <p:cond delay="950"/>
                            </p:stCondLst>
                            <p:childTnLst>
                              <p:par>
                                <p:cTn id="245" presetID="10" presetClass="entr" presetSubtype="0" fill="hold" nodeType="afterEffect">
                                  <p:stCondLst>
                                    <p:cond delay="10"/>
                                  </p:stCondLst>
                                  <p:childTnLst>
                                    <p:set>
                                      <p:cBhvr>
                                        <p:cTn id="246" dur="1" fill="hold">
                                          <p:stCondLst>
                                            <p:cond delay="0"/>
                                          </p:stCondLst>
                                        </p:cTn>
                                        <p:tgtEl>
                                          <p:spTgt spid="3">
                                            <p:txEl>
                                              <p:pRg st="10" end="10"/>
                                            </p:txEl>
                                          </p:spTgt>
                                        </p:tgtEl>
                                        <p:attrNameLst>
                                          <p:attrName>style.visibility</p:attrName>
                                        </p:attrNameLst>
                                      </p:cBhvr>
                                      <p:to>
                                        <p:strVal val="visible"/>
                                      </p:to>
                                    </p:set>
                                    <p:animEffect transition="in" filter="fade">
                                      <p:cBhvr>
                                        <p:cTn id="247" dur="10"/>
                                        <p:tgtEl>
                                          <p:spTgt spid="3">
                                            <p:txEl>
                                              <p:pRg st="10" end="10"/>
                                            </p:txEl>
                                          </p:spTgt>
                                        </p:tgtEl>
                                      </p:cBhvr>
                                    </p:animEffect>
                                  </p:childTnLst>
                                </p:cTn>
                              </p:par>
                            </p:childTnLst>
                          </p:cTn>
                        </p:par>
                        <p:par>
                          <p:cTn id="248" fill="hold">
                            <p:stCondLst>
                              <p:cond delay="970"/>
                            </p:stCondLst>
                            <p:childTnLst>
                              <p:par>
                                <p:cTn id="249" presetID="10" presetClass="entr" presetSubtype="0" fill="hold" nodeType="afterEffect">
                                  <p:stCondLst>
                                    <p:cond delay="10"/>
                                  </p:stCondLst>
                                  <p:childTnLst>
                                    <p:set>
                                      <p:cBhvr>
                                        <p:cTn id="250" dur="1" fill="hold">
                                          <p:stCondLst>
                                            <p:cond delay="0"/>
                                          </p:stCondLst>
                                        </p:cTn>
                                        <p:tgtEl>
                                          <p:spTgt spid="3">
                                            <p:txEl>
                                              <p:pRg st="11" end="11"/>
                                            </p:txEl>
                                          </p:spTgt>
                                        </p:tgtEl>
                                        <p:attrNameLst>
                                          <p:attrName>style.visibility</p:attrName>
                                        </p:attrNameLst>
                                      </p:cBhvr>
                                      <p:to>
                                        <p:strVal val="visible"/>
                                      </p:to>
                                    </p:set>
                                    <p:animEffect transition="in" filter="fade">
                                      <p:cBhvr>
                                        <p:cTn id="251" dur="10"/>
                                        <p:tgtEl>
                                          <p:spTgt spid="3">
                                            <p:txEl>
                                              <p:pRg st="11" end="11"/>
                                            </p:txEl>
                                          </p:spTgt>
                                        </p:tgtEl>
                                      </p:cBhvr>
                                    </p:animEffect>
                                  </p:childTnLst>
                                </p:cTn>
                              </p:par>
                            </p:childTnLst>
                          </p:cTn>
                        </p:par>
                        <p:par>
                          <p:cTn id="252" fill="hold">
                            <p:stCondLst>
                              <p:cond delay="990"/>
                            </p:stCondLst>
                            <p:childTnLst>
                              <p:par>
                                <p:cTn id="253" presetID="10" presetClass="entr" presetSubtype="0" fill="hold" nodeType="afterEffect">
                                  <p:stCondLst>
                                    <p:cond delay="10"/>
                                  </p:stCondLst>
                                  <p:childTnLst>
                                    <p:set>
                                      <p:cBhvr>
                                        <p:cTn id="254" dur="1" fill="hold">
                                          <p:stCondLst>
                                            <p:cond delay="0"/>
                                          </p:stCondLst>
                                        </p:cTn>
                                        <p:tgtEl>
                                          <p:spTgt spid="3">
                                            <p:txEl>
                                              <p:pRg st="12" end="12"/>
                                            </p:txEl>
                                          </p:spTgt>
                                        </p:tgtEl>
                                        <p:attrNameLst>
                                          <p:attrName>style.visibility</p:attrName>
                                        </p:attrNameLst>
                                      </p:cBhvr>
                                      <p:to>
                                        <p:strVal val="visible"/>
                                      </p:to>
                                    </p:set>
                                    <p:animEffect transition="in" filter="fade">
                                      <p:cBhvr>
                                        <p:cTn id="255" dur="10"/>
                                        <p:tgtEl>
                                          <p:spTgt spid="3">
                                            <p:txEl>
                                              <p:pRg st="12" end="12"/>
                                            </p:txEl>
                                          </p:spTgt>
                                        </p:tgtEl>
                                      </p:cBhvr>
                                    </p:animEffect>
                                  </p:childTnLst>
                                </p:cTn>
                              </p:par>
                            </p:childTnLst>
                          </p:cTn>
                        </p:par>
                        <p:par>
                          <p:cTn id="256" fill="hold">
                            <p:stCondLst>
                              <p:cond delay="1010"/>
                            </p:stCondLst>
                            <p:childTnLst>
                              <p:par>
                                <p:cTn id="257" presetID="10" presetClass="entr" presetSubtype="0" fill="hold" nodeType="afterEffect">
                                  <p:stCondLst>
                                    <p:cond delay="10"/>
                                  </p:stCondLst>
                                  <p:childTnLst>
                                    <p:set>
                                      <p:cBhvr>
                                        <p:cTn id="258" dur="1" fill="hold">
                                          <p:stCondLst>
                                            <p:cond delay="0"/>
                                          </p:stCondLst>
                                        </p:cTn>
                                        <p:tgtEl>
                                          <p:spTgt spid="3">
                                            <p:txEl>
                                              <p:pRg st="13" end="13"/>
                                            </p:txEl>
                                          </p:spTgt>
                                        </p:tgtEl>
                                        <p:attrNameLst>
                                          <p:attrName>style.visibility</p:attrName>
                                        </p:attrNameLst>
                                      </p:cBhvr>
                                      <p:to>
                                        <p:strVal val="visible"/>
                                      </p:to>
                                    </p:set>
                                    <p:animEffect transition="in" filter="fade">
                                      <p:cBhvr>
                                        <p:cTn id="259" dur="10"/>
                                        <p:tgtEl>
                                          <p:spTgt spid="3">
                                            <p:txEl>
                                              <p:pRg st="13" end="13"/>
                                            </p:txEl>
                                          </p:spTgt>
                                        </p:tgtEl>
                                      </p:cBhvr>
                                    </p:animEffect>
                                  </p:childTnLst>
                                </p:cTn>
                              </p:par>
                            </p:childTnLst>
                          </p:cTn>
                        </p:par>
                        <p:par>
                          <p:cTn id="260" fill="hold">
                            <p:stCondLst>
                              <p:cond delay="1030"/>
                            </p:stCondLst>
                            <p:childTnLst>
                              <p:par>
                                <p:cTn id="261" presetID="10" presetClass="entr" presetSubtype="0" fill="hold" nodeType="afterEffect">
                                  <p:stCondLst>
                                    <p:cond delay="10"/>
                                  </p:stCondLst>
                                  <p:childTnLst>
                                    <p:set>
                                      <p:cBhvr>
                                        <p:cTn id="262" dur="1" fill="hold">
                                          <p:stCondLst>
                                            <p:cond delay="0"/>
                                          </p:stCondLst>
                                        </p:cTn>
                                        <p:tgtEl>
                                          <p:spTgt spid="3">
                                            <p:txEl>
                                              <p:pRg st="14" end="14"/>
                                            </p:txEl>
                                          </p:spTgt>
                                        </p:tgtEl>
                                        <p:attrNameLst>
                                          <p:attrName>style.visibility</p:attrName>
                                        </p:attrNameLst>
                                      </p:cBhvr>
                                      <p:to>
                                        <p:strVal val="visible"/>
                                      </p:to>
                                    </p:set>
                                    <p:animEffect transition="in" filter="fade">
                                      <p:cBhvr>
                                        <p:cTn id="263" dur="10"/>
                                        <p:tgtEl>
                                          <p:spTgt spid="3">
                                            <p:txEl>
                                              <p:pRg st="14" end="14"/>
                                            </p:txEl>
                                          </p:spTgt>
                                        </p:tgtEl>
                                      </p:cBhvr>
                                    </p:animEffect>
                                  </p:childTnLst>
                                </p:cTn>
                              </p:par>
                            </p:childTnLst>
                          </p:cTn>
                        </p:par>
                        <p:par>
                          <p:cTn id="264" fill="hold">
                            <p:stCondLst>
                              <p:cond delay="1050"/>
                            </p:stCondLst>
                            <p:childTnLst>
                              <p:par>
                                <p:cTn id="265" presetID="10" presetClass="entr" presetSubtype="0" fill="hold" nodeType="afterEffect">
                                  <p:stCondLst>
                                    <p:cond delay="10"/>
                                  </p:stCondLst>
                                  <p:childTnLst>
                                    <p:set>
                                      <p:cBhvr>
                                        <p:cTn id="266" dur="1" fill="hold">
                                          <p:stCondLst>
                                            <p:cond delay="0"/>
                                          </p:stCondLst>
                                        </p:cTn>
                                        <p:tgtEl>
                                          <p:spTgt spid="3">
                                            <p:txEl>
                                              <p:pRg st="15" end="15"/>
                                            </p:txEl>
                                          </p:spTgt>
                                        </p:tgtEl>
                                        <p:attrNameLst>
                                          <p:attrName>style.visibility</p:attrName>
                                        </p:attrNameLst>
                                      </p:cBhvr>
                                      <p:to>
                                        <p:strVal val="visible"/>
                                      </p:to>
                                    </p:set>
                                    <p:animEffect transition="in" filter="fade">
                                      <p:cBhvr>
                                        <p:cTn id="267" dur="10"/>
                                        <p:tgtEl>
                                          <p:spTgt spid="3">
                                            <p:txEl>
                                              <p:pRg st="15" end="15"/>
                                            </p:txEl>
                                          </p:spTgt>
                                        </p:tgtEl>
                                      </p:cBhvr>
                                    </p:animEffect>
                                  </p:childTnLst>
                                </p:cTn>
                              </p:par>
                            </p:childTnLst>
                          </p:cTn>
                        </p:par>
                        <p:par>
                          <p:cTn id="268" fill="hold">
                            <p:stCondLst>
                              <p:cond delay="1070"/>
                            </p:stCondLst>
                            <p:childTnLst>
                              <p:par>
                                <p:cTn id="269" presetID="10" presetClass="entr" presetSubtype="0" fill="hold" nodeType="afterEffect">
                                  <p:stCondLst>
                                    <p:cond delay="10"/>
                                  </p:stCondLst>
                                  <p:childTnLst>
                                    <p:set>
                                      <p:cBhvr>
                                        <p:cTn id="270" dur="1" fill="hold">
                                          <p:stCondLst>
                                            <p:cond delay="0"/>
                                          </p:stCondLst>
                                        </p:cTn>
                                        <p:tgtEl>
                                          <p:spTgt spid="3">
                                            <p:txEl>
                                              <p:pRg st="16" end="16"/>
                                            </p:txEl>
                                          </p:spTgt>
                                        </p:tgtEl>
                                        <p:attrNameLst>
                                          <p:attrName>style.visibility</p:attrName>
                                        </p:attrNameLst>
                                      </p:cBhvr>
                                      <p:to>
                                        <p:strVal val="visible"/>
                                      </p:to>
                                    </p:set>
                                    <p:animEffect transition="in" filter="fade">
                                      <p:cBhvr>
                                        <p:cTn id="271" dur="10"/>
                                        <p:tgtEl>
                                          <p:spTgt spid="3">
                                            <p:txEl>
                                              <p:pRg st="16" end="16"/>
                                            </p:txEl>
                                          </p:spTgt>
                                        </p:tgtEl>
                                      </p:cBhvr>
                                    </p:animEffect>
                                  </p:childTnLst>
                                </p:cTn>
                              </p:par>
                            </p:childTnLst>
                          </p:cTn>
                        </p:par>
                        <p:par>
                          <p:cTn id="272" fill="hold">
                            <p:stCondLst>
                              <p:cond delay="1090"/>
                            </p:stCondLst>
                            <p:childTnLst>
                              <p:par>
                                <p:cTn id="273" presetID="10" presetClass="entr" presetSubtype="0" fill="hold" nodeType="afterEffect">
                                  <p:stCondLst>
                                    <p:cond delay="10"/>
                                  </p:stCondLst>
                                  <p:childTnLst>
                                    <p:set>
                                      <p:cBhvr>
                                        <p:cTn id="274" dur="1" fill="hold">
                                          <p:stCondLst>
                                            <p:cond delay="0"/>
                                          </p:stCondLst>
                                        </p:cTn>
                                        <p:tgtEl>
                                          <p:spTgt spid="3">
                                            <p:txEl>
                                              <p:pRg st="17" end="17"/>
                                            </p:txEl>
                                          </p:spTgt>
                                        </p:tgtEl>
                                        <p:attrNameLst>
                                          <p:attrName>style.visibility</p:attrName>
                                        </p:attrNameLst>
                                      </p:cBhvr>
                                      <p:to>
                                        <p:strVal val="visible"/>
                                      </p:to>
                                    </p:set>
                                    <p:animEffect transition="in" filter="fade">
                                      <p:cBhvr>
                                        <p:cTn id="275" dur="10"/>
                                        <p:tgtEl>
                                          <p:spTgt spid="3">
                                            <p:txEl>
                                              <p:pRg st="17" end="17"/>
                                            </p:txEl>
                                          </p:spTgt>
                                        </p:tgtEl>
                                      </p:cBhvr>
                                    </p:animEffect>
                                  </p:childTnLst>
                                </p:cTn>
                              </p:par>
                            </p:childTnLst>
                          </p:cTn>
                        </p:par>
                        <p:par>
                          <p:cTn id="276" fill="hold">
                            <p:stCondLst>
                              <p:cond delay="1110"/>
                            </p:stCondLst>
                            <p:childTnLst>
                              <p:par>
                                <p:cTn id="277" presetID="10" presetClass="entr" presetSubtype="0" fill="hold" nodeType="afterEffect">
                                  <p:stCondLst>
                                    <p:cond delay="10"/>
                                  </p:stCondLst>
                                  <p:childTnLst>
                                    <p:set>
                                      <p:cBhvr>
                                        <p:cTn id="278" dur="1" fill="hold">
                                          <p:stCondLst>
                                            <p:cond delay="0"/>
                                          </p:stCondLst>
                                        </p:cTn>
                                        <p:tgtEl>
                                          <p:spTgt spid="3">
                                            <p:txEl>
                                              <p:pRg st="18" end="18"/>
                                            </p:txEl>
                                          </p:spTgt>
                                        </p:tgtEl>
                                        <p:attrNameLst>
                                          <p:attrName>style.visibility</p:attrName>
                                        </p:attrNameLst>
                                      </p:cBhvr>
                                      <p:to>
                                        <p:strVal val="visible"/>
                                      </p:to>
                                    </p:set>
                                    <p:animEffect transition="in" filter="fade">
                                      <p:cBhvr>
                                        <p:cTn id="279" dur="10"/>
                                        <p:tgtEl>
                                          <p:spTgt spid="3">
                                            <p:txEl>
                                              <p:pRg st="18" end="18"/>
                                            </p:txEl>
                                          </p:spTgt>
                                        </p:tgtEl>
                                      </p:cBhvr>
                                    </p:animEffect>
                                  </p:childTnLst>
                                </p:cTn>
                              </p:par>
                            </p:childTnLst>
                          </p:cTn>
                        </p:par>
                        <p:par>
                          <p:cTn id="280" fill="hold">
                            <p:stCondLst>
                              <p:cond delay="1130"/>
                            </p:stCondLst>
                            <p:childTnLst>
                              <p:par>
                                <p:cTn id="281" presetID="10" presetClass="entr" presetSubtype="0" fill="hold" nodeType="afterEffect">
                                  <p:stCondLst>
                                    <p:cond delay="10"/>
                                  </p:stCondLst>
                                  <p:childTnLst>
                                    <p:set>
                                      <p:cBhvr>
                                        <p:cTn id="282" dur="1" fill="hold">
                                          <p:stCondLst>
                                            <p:cond delay="0"/>
                                          </p:stCondLst>
                                        </p:cTn>
                                        <p:tgtEl>
                                          <p:spTgt spid="3">
                                            <p:txEl>
                                              <p:pRg st="19" end="19"/>
                                            </p:txEl>
                                          </p:spTgt>
                                        </p:tgtEl>
                                        <p:attrNameLst>
                                          <p:attrName>style.visibility</p:attrName>
                                        </p:attrNameLst>
                                      </p:cBhvr>
                                      <p:to>
                                        <p:strVal val="visible"/>
                                      </p:to>
                                    </p:set>
                                    <p:animEffect transition="in" filter="fade">
                                      <p:cBhvr>
                                        <p:cTn id="283" dur="10"/>
                                        <p:tgtEl>
                                          <p:spTgt spid="3">
                                            <p:txEl>
                                              <p:pRg st="19" end="19"/>
                                            </p:txEl>
                                          </p:spTgt>
                                        </p:tgtEl>
                                      </p:cBhvr>
                                    </p:animEffect>
                                  </p:childTnLst>
                                </p:cTn>
                              </p:par>
                            </p:childTnLst>
                          </p:cTn>
                        </p:par>
                        <p:par>
                          <p:cTn id="284" fill="hold">
                            <p:stCondLst>
                              <p:cond delay="1150"/>
                            </p:stCondLst>
                            <p:childTnLst>
                              <p:par>
                                <p:cTn id="285" presetID="10" presetClass="entr" presetSubtype="0" fill="hold" nodeType="afterEffect">
                                  <p:stCondLst>
                                    <p:cond delay="10"/>
                                  </p:stCondLst>
                                  <p:childTnLst>
                                    <p:set>
                                      <p:cBhvr>
                                        <p:cTn id="286" dur="1" fill="hold">
                                          <p:stCondLst>
                                            <p:cond delay="0"/>
                                          </p:stCondLst>
                                        </p:cTn>
                                        <p:tgtEl>
                                          <p:spTgt spid="3">
                                            <p:txEl>
                                              <p:pRg st="20" end="20"/>
                                            </p:txEl>
                                          </p:spTgt>
                                        </p:tgtEl>
                                        <p:attrNameLst>
                                          <p:attrName>style.visibility</p:attrName>
                                        </p:attrNameLst>
                                      </p:cBhvr>
                                      <p:to>
                                        <p:strVal val="visible"/>
                                      </p:to>
                                    </p:set>
                                    <p:animEffect transition="in" filter="fade">
                                      <p:cBhvr>
                                        <p:cTn id="287" dur="10"/>
                                        <p:tgtEl>
                                          <p:spTgt spid="3">
                                            <p:txEl>
                                              <p:pRg st="20" end="20"/>
                                            </p:txEl>
                                          </p:spTgt>
                                        </p:tgtEl>
                                      </p:cBhvr>
                                    </p:animEffect>
                                  </p:childTnLst>
                                </p:cTn>
                              </p:par>
                            </p:childTnLst>
                          </p:cTn>
                        </p:par>
                        <p:par>
                          <p:cTn id="288" fill="hold">
                            <p:stCondLst>
                              <p:cond delay="1170"/>
                            </p:stCondLst>
                            <p:childTnLst>
                              <p:par>
                                <p:cTn id="289" presetID="10" presetClass="entr" presetSubtype="0" fill="hold" nodeType="afterEffect">
                                  <p:stCondLst>
                                    <p:cond delay="10"/>
                                  </p:stCondLst>
                                  <p:childTnLst>
                                    <p:set>
                                      <p:cBhvr>
                                        <p:cTn id="290" dur="1" fill="hold">
                                          <p:stCondLst>
                                            <p:cond delay="0"/>
                                          </p:stCondLst>
                                        </p:cTn>
                                        <p:tgtEl>
                                          <p:spTgt spid="3">
                                            <p:txEl>
                                              <p:pRg st="21" end="21"/>
                                            </p:txEl>
                                          </p:spTgt>
                                        </p:tgtEl>
                                        <p:attrNameLst>
                                          <p:attrName>style.visibility</p:attrName>
                                        </p:attrNameLst>
                                      </p:cBhvr>
                                      <p:to>
                                        <p:strVal val="visible"/>
                                      </p:to>
                                    </p:set>
                                    <p:animEffect transition="in" filter="fade">
                                      <p:cBhvr>
                                        <p:cTn id="291" dur="10"/>
                                        <p:tgtEl>
                                          <p:spTgt spid="3">
                                            <p:txEl>
                                              <p:pRg st="21" end="21"/>
                                            </p:txEl>
                                          </p:spTgt>
                                        </p:tgtEl>
                                      </p:cBhvr>
                                    </p:animEffect>
                                  </p:childTnLst>
                                </p:cTn>
                              </p:par>
                            </p:childTnLst>
                          </p:cTn>
                        </p:par>
                        <p:par>
                          <p:cTn id="292" fill="hold">
                            <p:stCondLst>
                              <p:cond delay="1190"/>
                            </p:stCondLst>
                            <p:childTnLst>
                              <p:par>
                                <p:cTn id="293" presetID="10" presetClass="entr" presetSubtype="0" fill="hold" nodeType="afterEffect">
                                  <p:stCondLst>
                                    <p:cond delay="10"/>
                                  </p:stCondLst>
                                  <p:childTnLst>
                                    <p:set>
                                      <p:cBhvr>
                                        <p:cTn id="294" dur="1" fill="hold">
                                          <p:stCondLst>
                                            <p:cond delay="0"/>
                                          </p:stCondLst>
                                        </p:cTn>
                                        <p:tgtEl>
                                          <p:spTgt spid="3">
                                            <p:txEl>
                                              <p:pRg st="22" end="22"/>
                                            </p:txEl>
                                          </p:spTgt>
                                        </p:tgtEl>
                                        <p:attrNameLst>
                                          <p:attrName>style.visibility</p:attrName>
                                        </p:attrNameLst>
                                      </p:cBhvr>
                                      <p:to>
                                        <p:strVal val="visible"/>
                                      </p:to>
                                    </p:set>
                                    <p:animEffect transition="in" filter="fade">
                                      <p:cBhvr>
                                        <p:cTn id="295" dur="10"/>
                                        <p:tgtEl>
                                          <p:spTgt spid="3">
                                            <p:txEl>
                                              <p:pRg st="22" end="22"/>
                                            </p:txEl>
                                          </p:spTgt>
                                        </p:tgtEl>
                                      </p:cBhvr>
                                    </p:animEffect>
                                  </p:childTnLst>
                                </p:cTn>
                              </p:par>
                            </p:childTnLst>
                          </p:cTn>
                        </p:par>
                        <p:par>
                          <p:cTn id="296" fill="hold">
                            <p:stCondLst>
                              <p:cond delay="1210"/>
                            </p:stCondLst>
                            <p:childTnLst>
                              <p:par>
                                <p:cTn id="297" presetID="10" presetClass="entr" presetSubtype="0" fill="hold" nodeType="afterEffect">
                                  <p:stCondLst>
                                    <p:cond delay="10"/>
                                  </p:stCondLst>
                                  <p:childTnLst>
                                    <p:set>
                                      <p:cBhvr>
                                        <p:cTn id="298" dur="1" fill="hold">
                                          <p:stCondLst>
                                            <p:cond delay="0"/>
                                          </p:stCondLst>
                                        </p:cTn>
                                        <p:tgtEl>
                                          <p:spTgt spid="3">
                                            <p:txEl>
                                              <p:pRg st="23" end="23"/>
                                            </p:txEl>
                                          </p:spTgt>
                                        </p:tgtEl>
                                        <p:attrNameLst>
                                          <p:attrName>style.visibility</p:attrName>
                                        </p:attrNameLst>
                                      </p:cBhvr>
                                      <p:to>
                                        <p:strVal val="visible"/>
                                      </p:to>
                                    </p:set>
                                    <p:animEffect transition="in" filter="fade">
                                      <p:cBhvr>
                                        <p:cTn id="299" dur="10"/>
                                        <p:tgtEl>
                                          <p:spTgt spid="3">
                                            <p:txEl>
                                              <p:pRg st="23" end="23"/>
                                            </p:txEl>
                                          </p:spTgt>
                                        </p:tgtEl>
                                      </p:cBhvr>
                                    </p:animEffect>
                                  </p:childTnLst>
                                </p:cTn>
                              </p:par>
                            </p:childTnLst>
                          </p:cTn>
                        </p:par>
                        <p:par>
                          <p:cTn id="300" fill="hold">
                            <p:stCondLst>
                              <p:cond delay="1230"/>
                            </p:stCondLst>
                            <p:childTnLst>
                              <p:par>
                                <p:cTn id="301" presetID="10" presetClass="entr" presetSubtype="0" fill="hold" nodeType="afterEffect">
                                  <p:stCondLst>
                                    <p:cond delay="10"/>
                                  </p:stCondLst>
                                  <p:childTnLst>
                                    <p:set>
                                      <p:cBhvr>
                                        <p:cTn id="302" dur="1" fill="hold">
                                          <p:stCondLst>
                                            <p:cond delay="0"/>
                                          </p:stCondLst>
                                        </p:cTn>
                                        <p:tgtEl>
                                          <p:spTgt spid="3">
                                            <p:txEl>
                                              <p:pRg st="24" end="24"/>
                                            </p:txEl>
                                          </p:spTgt>
                                        </p:tgtEl>
                                        <p:attrNameLst>
                                          <p:attrName>style.visibility</p:attrName>
                                        </p:attrNameLst>
                                      </p:cBhvr>
                                      <p:to>
                                        <p:strVal val="visible"/>
                                      </p:to>
                                    </p:set>
                                    <p:animEffect transition="in" filter="fade">
                                      <p:cBhvr>
                                        <p:cTn id="303" dur="10"/>
                                        <p:tgtEl>
                                          <p:spTgt spid="3">
                                            <p:txEl>
                                              <p:pRg st="24" end="24"/>
                                            </p:txEl>
                                          </p:spTgt>
                                        </p:tgtEl>
                                      </p:cBhvr>
                                    </p:animEffect>
                                  </p:childTnLst>
                                </p:cTn>
                              </p:par>
                            </p:childTnLst>
                          </p:cTn>
                        </p:par>
                        <p:par>
                          <p:cTn id="304" fill="hold">
                            <p:stCondLst>
                              <p:cond delay="1250"/>
                            </p:stCondLst>
                            <p:childTnLst>
                              <p:par>
                                <p:cTn id="305" presetID="10" presetClass="entr" presetSubtype="0" fill="hold" nodeType="afterEffect">
                                  <p:stCondLst>
                                    <p:cond delay="10"/>
                                  </p:stCondLst>
                                  <p:childTnLst>
                                    <p:set>
                                      <p:cBhvr>
                                        <p:cTn id="306" dur="1" fill="hold">
                                          <p:stCondLst>
                                            <p:cond delay="0"/>
                                          </p:stCondLst>
                                        </p:cTn>
                                        <p:tgtEl>
                                          <p:spTgt spid="4">
                                            <p:txEl>
                                              <p:pRg st="0" end="0"/>
                                            </p:txEl>
                                          </p:spTgt>
                                        </p:tgtEl>
                                        <p:attrNameLst>
                                          <p:attrName>style.visibility</p:attrName>
                                        </p:attrNameLst>
                                      </p:cBhvr>
                                      <p:to>
                                        <p:strVal val="visible"/>
                                      </p:to>
                                    </p:set>
                                    <p:animEffect transition="in" filter="fade">
                                      <p:cBhvr>
                                        <p:cTn id="307" dur="10"/>
                                        <p:tgtEl>
                                          <p:spTgt spid="4">
                                            <p:txEl>
                                              <p:pRg st="0" end="0"/>
                                            </p:txEl>
                                          </p:spTgt>
                                        </p:tgtEl>
                                      </p:cBhvr>
                                    </p:animEffect>
                                  </p:childTnLst>
                                </p:cTn>
                              </p:par>
                            </p:childTnLst>
                          </p:cTn>
                        </p:par>
                        <p:par>
                          <p:cTn id="308" fill="hold">
                            <p:stCondLst>
                              <p:cond delay="1270"/>
                            </p:stCondLst>
                            <p:childTnLst>
                              <p:par>
                                <p:cTn id="309" presetID="10" presetClass="entr" presetSubtype="0" fill="hold" nodeType="afterEffect">
                                  <p:stCondLst>
                                    <p:cond delay="10"/>
                                  </p:stCondLst>
                                  <p:childTnLst>
                                    <p:set>
                                      <p:cBhvr>
                                        <p:cTn id="310" dur="1" fill="hold">
                                          <p:stCondLst>
                                            <p:cond delay="0"/>
                                          </p:stCondLst>
                                        </p:cTn>
                                        <p:tgtEl>
                                          <p:spTgt spid="4">
                                            <p:txEl>
                                              <p:pRg st="1" end="1"/>
                                            </p:txEl>
                                          </p:spTgt>
                                        </p:tgtEl>
                                        <p:attrNameLst>
                                          <p:attrName>style.visibility</p:attrName>
                                        </p:attrNameLst>
                                      </p:cBhvr>
                                      <p:to>
                                        <p:strVal val="visible"/>
                                      </p:to>
                                    </p:set>
                                    <p:animEffect transition="in" filter="fade">
                                      <p:cBhvr>
                                        <p:cTn id="311" dur="10"/>
                                        <p:tgtEl>
                                          <p:spTgt spid="4">
                                            <p:txEl>
                                              <p:pRg st="1" end="1"/>
                                            </p:txEl>
                                          </p:spTgt>
                                        </p:tgtEl>
                                      </p:cBhvr>
                                    </p:animEffect>
                                  </p:childTnLst>
                                </p:cTn>
                              </p:par>
                            </p:childTnLst>
                          </p:cTn>
                        </p:par>
                        <p:par>
                          <p:cTn id="312" fill="hold">
                            <p:stCondLst>
                              <p:cond delay="1290"/>
                            </p:stCondLst>
                            <p:childTnLst>
                              <p:par>
                                <p:cTn id="313" presetID="10" presetClass="entr" presetSubtype="0" fill="hold" nodeType="afterEffect">
                                  <p:stCondLst>
                                    <p:cond delay="10"/>
                                  </p:stCondLst>
                                  <p:childTnLst>
                                    <p:set>
                                      <p:cBhvr>
                                        <p:cTn id="314" dur="1" fill="hold">
                                          <p:stCondLst>
                                            <p:cond delay="0"/>
                                          </p:stCondLst>
                                        </p:cTn>
                                        <p:tgtEl>
                                          <p:spTgt spid="4">
                                            <p:txEl>
                                              <p:pRg st="2" end="2"/>
                                            </p:txEl>
                                          </p:spTgt>
                                        </p:tgtEl>
                                        <p:attrNameLst>
                                          <p:attrName>style.visibility</p:attrName>
                                        </p:attrNameLst>
                                      </p:cBhvr>
                                      <p:to>
                                        <p:strVal val="visible"/>
                                      </p:to>
                                    </p:set>
                                    <p:animEffect transition="in" filter="fade">
                                      <p:cBhvr>
                                        <p:cTn id="315" dur="10"/>
                                        <p:tgtEl>
                                          <p:spTgt spid="4">
                                            <p:txEl>
                                              <p:pRg st="2" end="2"/>
                                            </p:txEl>
                                          </p:spTgt>
                                        </p:tgtEl>
                                      </p:cBhvr>
                                    </p:animEffect>
                                  </p:childTnLst>
                                </p:cTn>
                              </p:par>
                            </p:childTnLst>
                          </p:cTn>
                        </p:par>
                        <p:par>
                          <p:cTn id="316" fill="hold">
                            <p:stCondLst>
                              <p:cond delay="1310"/>
                            </p:stCondLst>
                            <p:childTnLst>
                              <p:par>
                                <p:cTn id="317" presetID="10" presetClass="entr" presetSubtype="0" fill="hold" nodeType="afterEffect">
                                  <p:stCondLst>
                                    <p:cond delay="10"/>
                                  </p:stCondLst>
                                  <p:childTnLst>
                                    <p:set>
                                      <p:cBhvr>
                                        <p:cTn id="318" dur="1" fill="hold">
                                          <p:stCondLst>
                                            <p:cond delay="0"/>
                                          </p:stCondLst>
                                        </p:cTn>
                                        <p:tgtEl>
                                          <p:spTgt spid="4">
                                            <p:txEl>
                                              <p:pRg st="3" end="3"/>
                                            </p:txEl>
                                          </p:spTgt>
                                        </p:tgtEl>
                                        <p:attrNameLst>
                                          <p:attrName>style.visibility</p:attrName>
                                        </p:attrNameLst>
                                      </p:cBhvr>
                                      <p:to>
                                        <p:strVal val="visible"/>
                                      </p:to>
                                    </p:set>
                                    <p:animEffect transition="in" filter="fade">
                                      <p:cBhvr>
                                        <p:cTn id="319" dur="10"/>
                                        <p:tgtEl>
                                          <p:spTgt spid="4">
                                            <p:txEl>
                                              <p:pRg st="3" end="3"/>
                                            </p:txEl>
                                          </p:spTgt>
                                        </p:tgtEl>
                                      </p:cBhvr>
                                    </p:animEffect>
                                  </p:childTnLst>
                                </p:cTn>
                              </p:par>
                            </p:childTnLst>
                          </p:cTn>
                        </p:par>
                        <p:par>
                          <p:cTn id="320" fill="hold">
                            <p:stCondLst>
                              <p:cond delay="1330"/>
                            </p:stCondLst>
                            <p:childTnLst>
                              <p:par>
                                <p:cTn id="321" presetID="10" presetClass="entr" presetSubtype="0" fill="hold" nodeType="afterEffect">
                                  <p:stCondLst>
                                    <p:cond delay="10"/>
                                  </p:stCondLst>
                                  <p:childTnLst>
                                    <p:set>
                                      <p:cBhvr>
                                        <p:cTn id="322" dur="1" fill="hold">
                                          <p:stCondLst>
                                            <p:cond delay="0"/>
                                          </p:stCondLst>
                                        </p:cTn>
                                        <p:tgtEl>
                                          <p:spTgt spid="4">
                                            <p:txEl>
                                              <p:pRg st="4" end="4"/>
                                            </p:txEl>
                                          </p:spTgt>
                                        </p:tgtEl>
                                        <p:attrNameLst>
                                          <p:attrName>style.visibility</p:attrName>
                                        </p:attrNameLst>
                                      </p:cBhvr>
                                      <p:to>
                                        <p:strVal val="visible"/>
                                      </p:to>
                                    </p:set>
                                    <p:animEffect transition="in" filter="fade">
                                      <p:cBhvr>
                                        <p:cTn id="323" dur="10"/>
                                        <p:tgtEl>
                                          <p:spTgt spid="4">
                                            <p:txEl>
                                              <p:pRg st="4" end="4"/>
                                            </p:txEl>
                                          </p:spTgt>
                                        </p:tgtEl>
                                      </p:cBhvr>
                                    </p:animEffect>
                                  </p:childTnLst>
                                </p:cTn>
                              </p:par>
                            </p:childTnLst>
                          </p:cTn>
                        </p:par>
                        <p:par>
                          <p:cTn id="324" fill="hold">
                            <p:stCondLst>
                              <p:cond delay="1350"/>
                            </p:stCondLst>
                            <p:childTnLst>
                              <p:par>
                                <p:cTn id="325" presetID="10" presetClass="entr" presetSubtype="0" fill="hold" nodeType="afterEffect">
                                  <p:stCondLst>
                                    <p:cond delay="10"/>
                                  </p:stCondLst>
                                  <p:childTnLst>
                                    <p:set>
                                      <p:cBhvr>
                                        <p:cTn id="326" dur="1" fill="hold">
                                          <p:stCondLst>
                                            <p:cond delay="0"/>
                                          </p:stCondLst>
                                        </p:cTn>
                                        <p:tgtEl>
                                          <p:spTgt spid="4">
                                            <p:txEl>
                                              <p:pRg st="5" end="5"/>
                                            </p:txEl>
                                          </p:spTgt>
                                        </p:tgtEl>
                                        <p:attrNameLst>
                                          <p:attrName>style.visibility</p:attrName>
                                        </p:attrNameLst>
                                      </p:cBhvr>
                                      <p:to>
                                        <p:strVal val="visible"/>
                                      </p:to>
                                    </p:set>
                                    <p:animEffect transition="in" filter="fade">
                                      <p:cBhvr>
                                        <p:cTn id="327" dur="10"/>
                                        <p:tgtEl>
                                          <p:spTgt spid="4">
                                            <p:txEl>
                                              <p:pRg st="5" end="5"/>
                                            </p:txEl>
                                          </p:spTgt>
                                        </p:tgtEl>
                                      </p:cBhvr>
                                    </p:animEffect>
                                  </p:childTnLst>
                                </p:cTn>
                              </p:par>
                            </p:childTnLst>
                          </p:cTn>
                        </p:par>
                        <p:par>
                          <p:cTn id="328" fill="hold">
                            <p:stCondLst>
                              <p:cond delay="1370"/>
                            </p:stCondLst>
                            <p:childTnLst>
                              <p:par>
                                <p:cTn id="329" presetID="10" presetClass="entr" presetSubtype="0" fill="hold" nodeType="afterEffect">
                                  <p:stCondLst>
                                    <p:cond delay="10"/>
                                  </p:stCondLst>
                                  <p:childTnLst>
                                    <p:set>
                                      <p:cBhvr>
                                        <p:cTn id="330" dur="1" fill="hold">
                                          <p:stCondLst>
                                            <p:cond delay="0"/>
                                          </p:stCondLst>
                                        </p:cTn>
                                        <p:tgtEl>
                                          <p:spTgt spid="4">
                                            <p:txEl>
                                              <p:pRg st="6" end="6"/>
                                            </p:txEl>
                                          </p:spTgt>
                                        </p:tgtEl>
                                        <p:attrNameLst>
                                          <p:attrName>style.visibility</p:attrName>
                                        </p:attrNameLst>
                                      </p:cBhvr>
                                      <p:to>
                                        <p:strVal val="visible"/>
                                      </p:to>
                                    </p:set>
                                    <p:animEffect transition="in" filter="fade">
                                      <p:cBhvr>
                                        <p:cTn id="331" dur="10"/>
                                        <p:tgtEl>
                                          <p:spTgt spid="4">
                                            <p:txEl>
                                              <p:pRg st="6" end="6"/>
                                            </p:txEl>
                                          </p:spTgt>
                                        </p:tgtEl>
                                      </p:cBhvr>
                                    </p:animEffect>
                                  </p:childTnLst>
                                </p:cTn>
                              </p:par>
                            </p:childTnLst>
                          </p:cTn>
                        </p:par>
                        <p:par>
                          <p:cTn id="332" fill="hold">
                            <p:stCondLst>
                              <p:cond delay="1390"/>
                            </p:stCondLst>
                            <p:childTnLst>
                              <p:par>
                                <p:cTn id="333" presetID="10" presetClass="entr" presetSubtype="0" fill="hold" nodeType="afterEffect">
                                  <p:stCondLst>
                                    <p:cond delay="10"/>
                                  </p:stCondLst>
                                  <p:childTnLst>
                                    <p:set>
                                      <p:cBhvr>
                                        <p:cTn id="334" dur="1" fill="hold">
                                          <p:stCondLst>
                                            <p:cond delay="0"/>
                                          </p:stCondLst>
                                        </p:cTn>
                                        <p:tgtEl>
                                          <p:spTgt spid="4">
                                            <p:txEl>
                                              <p:pRg st="7" end="7"/>
                                            </p:txEl>
                                          </p:spTgt>
                                        </p:tgtEl>
                                        <p:attrNameLst>
                                          <p:attrName>style.visibility</p:attrName>
                                        </p:attrNameLst>
                                      </p:cBhvr>
                                      <p:to>
                                        <p:strVal val="visible"/>
                                      </p:to>
                                    </p:set>
                                    <p:animEffect transition="in" filter="fade">
                                      <p:cBhvr>
                                        <p:cTn id="335" dur="10"/>
                                        <p:tgtEl>
                                          <p:spTgt spid="4">
                                            <p:txEl>
                                              <p:pRg st="7" end="7"/>
                                            </p:txEl>
                                          </p:spTgt>
                                        </p:tgtEl>
                                      </p:cBhvr>
                                    </p:animEffect>
                                  </p:childTnLst>
                                </p:cTn>
                              </p:par>
                            </p:childTnLst>
                          </p:cTn>
                        </p:par>
                        <p:par>
                          <p:cTn id="336" fill="hold">
                            <p:stCondLst>
                              <p:cond delay="1410"/>
                            </p:stCondLst>
                            <p:childTnLst>
                              <p:par>
                                <p:cTn id="337" presetID="10" presetClass="entr" presetSubtype="0" fill="hold" nodeType="afterEffect">
                                  <p:stCondLst>
                                    <p:cond delay="10"/>
                                  </p:stCondLst>
                                  <p:childTnLst>
                                    <p:set>
                                      <p:cBhvr>
                                        <p:cTn id="338" dur="1" fill="hold">
                                          <p:stCondLst>
                                            <p:cond delay="0"/>
                                          </p:stCondLst>
                                        </p:cTn>
                                        <p:tgtEl>
                                          <p:spTgt spid="4">
                                            <p:txEl>
                                              <p:pRg st="8" end="8"/>
                                            </p:txEl>
                                          </p:spTgt>
                                        </p:tgtEl>
                                        <p:attrNameLst>
                                          <p:attrName>style.visibility</p:attrName>
                                        </p:attrNameLst>
                                      </p:cBhvr>
                                      <p:to>
                                        <p:strVal val="visible"/>
                                      </p:to>
                                    </p:set>
                                    <p:animEffect transition="in" filter="fade">
                                      <p:cBhvr>
                                        <p:cTn id="339" dur="10"/>
                                        <p:tgtEl>
                                          <p:spTgt spid="4">
                                            <p:txEl>
                                              <p:pRg st="8" end="8"/>
                                            </p:txEl>
                                          </p:spTgt>
                                        </p:tgtEl>
                                      </p:cBhvr>
                                    </p:animEffect>
                                  </p:childTnLst>
                                </p:cTn>
                              </p:par>
                            </p:childTnLst>
                          </p:cTn>
                        </p:par>
                        <p:par>
                          <p:cTn id="340" fill="hold">
                            <p:stCondLst>
                              <p:cond delay="1430"/>
                            </p:stCondLst>
                            <p:childTnLst>
                              <p:par>
                                <p:cTn id="341" presetID="10" presetClass="entr" presetSubtype="0" fill="hold" nodeType="afterEffect">
                                  <p:stCondLst>
                                    <p:cond delay="10"/>
                                  </p:stCondLst>
                                  <p:childTnLst>
                                    <p:set>
                                      <p:cBhvr>
                                        <p:cTn id="342" dur="1" fill="hold">
                                          <p:stCondLst>
                                            <p:cond delay="0"/>
                                          </p:stCondLst>
                                        </p:cTn>
                                        <p:tgtEl>
                                          <p:spTgt spid="4">
                                            <p:txEl>
                                              <p:pRg st="9" end="9"/>
                                            </p:txEl>
                                          </p:spTgt>
                                        </p:tgtEl>
                                        <p:attrNameLst>
                                          <p:attrName>style.visibility</p:attrName>
                                        </p:attrNameLst>
                                      </p:cBhvr>
                                      <p:to>
                                        <p:strVal val="visible"/>
                                      </p:to>
                                    </p:set>
                                    <p:animEffect transition="in" filter="fade">
                                      <p:cBhvr>
                                        <p:cTn id="343" dur="10"/>
                                        <p:tgtEl>
                                          <p:spTgt spid="4">
                                            <p:txEl>
                                              <p:pRg st="9" end="9"/>
                                            </p:txEl>
                                          </p:spTgt>
                                        </p:tgtEl>
                                      </p:cBhvr>
                                    </p:animEffect>
                                  </p:childTnLst>
                                </p:cTn>
                              </p:par>
                            </p:childTnLst>
                          </p:cTn>
                        </p:par>
                        <p:par>
                          <p:cTn id="344" fill="hold">
                            <p:stCondLst>
                              <p:cond delay="1450"/>
                            </p:stCondLst>
                            <p:childTnLst>
                              <p:par>
                                <p:cTn id="345" presetID="10" presetClass="entr" presetSubtype="0" fill="hold" nodeType="afterEffect">
                                  <p:stCondLst>
                                    <p:cond delay="10"/>
                                  </p:stCondLst>
                                  <p:childTnLst>
                                    <p:set>
                                      <p:cBhvr>
                                        <p:cTn id="346" dur="1" fill="hold">
                                          <p:stCondLst>
                                            <p:cond delay="0"/>
                                          </p:stCondLst>
                                        </p:cTn>
                                        <p:tgtEl>
                                          <p:spTgt spid="4">
                                            <p:txEl>
                                              <p:pRg st="10" end="10"/>
                                            </p:txEl>
                                          </p:spTgt>
                                        </p:tgtEl>
                                        <p:attrNameLst>
                                          <p:attrName>style.visibility</p:attrName>
                                        </p:attrNameLst>
                                      </p:cBhvr>
                                      <p:to>
                                        <p:strVal val="visible"/>
                                      </p:to>
                                    </p:set>
                                    <p:animEffect transition="in" filter="fade">
                                      <p:cBhvr>
                                        <p:cTn id="347" dur="10"/>
                                        <p:tgtEl>
                                          <p:spTgt spid="4">
                                            <p:txEl>
                                              <p:pRg st="10" end="10"/>
                                            </p:txEl>
                                          </p:spTgt>
                                        </p:tgtEl>
                                      </p:cBhvr>
                                    </p:animEffect>
                                  </p:childTnLst>
                                </p:cTn>
                              </p:par>
                            </p:childTnLst>
                          </p:cTn>
                        </p:par>
                        <p:par>
                          <p:cTn id="348" fill="hold">
                            <p:stCondLst>
                              <p:cond delay="1470"/>
                            </p:stCondLst>
                            <p:childTnLst>
                              <p:par>
                                <p:cTn id="349" presetID="10" presetClass="entr" presetSubtype="0" fill="hold" nodeType="afterEffect">
                                  <p:stCondLst>
                                    <p:cond delay="10"/>
                                  </p:stCondLst>
                                  <p:childTnLst>
                                    <p:set>
                                      <p:cBhvr>
                                        <p:cTn id="350" dur="1" fill="hold">
                                          <p:stCondLst>
                                            <p:cond delay="0"/>
                                          </p:stCondLst>
                                        </p:cTn>
                                        <p:tgtEl>
                                          <p:spTgt spid="4">
                                            <p:txEl>
                                              <p:pRg st="11" end="11"/>
                                            </p:txEl>
                                          </p:spTgt>
                                        </p:tgtEl>
                                        <p:attrNameLst>
                                          <p:attrName>style.visibility</p:attrName>
                                        </p:attrNameLst>
                                      </p:cBhvr>
                                      <p:to>
                                        <p:strVal val="visible"/>
                                      </p:to>
                                    </p:set>
                                    <p:animEffect transition="in" filter="fade">
                                      <p:cBhvr>
                                        <p:cTn id="351" dur="10"/>
                                        <p:tgtEl>
                                          <p:spTgt spid="4">
                                            <p:txEl>
                                              <p:pRg st="11" end="11"/>
                                            </p:txEl>
                                          </p:spTgt>
                                        </p:tgtEl>
                                      </p:cBhvr>
                                    </p:animEffect>
                                  </p:childTnLst>
                                </p:cTn>
                              </p:par>
                            </p:childTnLst>
                          </p:cTn>
                        </p:par>
                        <p:par>
                          <p:cTn id="352" fill="hold">
                            <p:stCondLst>
                              <p:cond delay="1490"/>
                            </p:stCondLst>
                            <p:childTnLst>
                              <p:par>
                                <p:cTn id="353" presetID="10" presetClass="entr" presetSubtype="0" fill="hold" nodeType="afterEffect">
                                  <p:stCondLst>
                                    <p:cond delay="10"/>
                                  </p:stCondLst>
                                  <p:childTnLst>
                                    <p:set>
                                      <p:cBhvr>
                                        <p:cTn id="354" dur="1" fill="hold">
                                          <p:stCondLst>
                                            <p:cond delay="0"/>
                                          </p:stCondLst>
                                        </p:cTn>
                                        <p:tgtEl>
                                          <p:spTgt spid="4">
                                            <p:txEl>
                                              <p:pRg st="12" end="12"/>
                                            </p:txEl>
                                          </p:spTgt>
                                        </p:tgtEl>
                                        <p:attrNameLst>
                                          <p:attrName>style.visibility</p:attrName>
                                        </p:attrNameLst>
                                      </p:cBhvr>
                                      <p:to>
                                        <p:strVal val="visible"/>
                                      </p:to>
                                    </p:set>
                                    <p:animEffect transition="in" filter="fade">
                                      <p:cBhvr>
                                        <p:cTn id="355" dur="10"/>
                                        <p:tgtEl>
                                          <p:spTgt spid="4">
                                            <p:txEl>
                                              <p:pRg st="12" end="12"/>
                                            </p:txEl>
                                          </p:spTgt>
                                        </p:tgtEl>
                                      </p:cBhvr>
                                    </p:animEffect>
                                  </p:childTnLst>
                                </p:cTn>
                              </p:par>
                            </p:childTnLst>
                          </p:cTn>
                        </p:par>
                        <p:par>
                          <p:cTn id="356" fill="hold">
                            <p:stCondLst>
                              <p:cond delay="1510"/>
                            </p:stCondLst>
                            <p:childTnLst>
                              <p:par>
                                <p:cTn id="357" presetID="10" presetClass="entr" presetSubtype="0" fill="hold" nodeType="afterEffect">
                                  <p:stCondLst>
                                    <p:cond delay="10"/>
                                  </p:stCondLst>
                                  <p:childTnLst>
                                    <p:set>
                                      <p:cBhvr>
                                        <p:cTn id="358" dur="1" fill="hold">
                                          <p:stCondLst>
                                            <p:cond delay="0"/>
                                          </p:stCondLst>
                                        </p:cTn>
                                        <p:tgtEl>
                                          <p:spTgt spid="4">
                                            <p:txEl>
                                              <p:pRg st="13" end="13"/>
                                            </p:txEl>
                                          </p:spTgt>
                                        </p:tgtEl>
                                        <p:attrNameLst>
                                          <p:attrName>style.visibility</p:attrName>
                                        </p:attrNameLst>
                                      </p:cBhvr>
                                      <p:to>
                                        <p:strVal val="visible"/>
                                      </p:to>
                                    </p:set>
                                    <p:animEffect transition="in" filter="fade">
                                      <p:cBhvr>
                                        <p:cTn id="359" dur="10"/>
                                        <p:tgtEl>
                                          <p:spTgt spid="4">
                                            <p:txEl>
                                              <p:pRg st="13" end="13"/>
                                            </p:txEl>
                                          </p:spTgt>
                                        </p:tgtEl>
                                      </p:cBhvr>
                                    </p:animEffect>
                                  </p:childTnLst>
                                </p:cTn>
                              </p:par>
                            </p:childTnLst>
                          </p:cTn>
                        </p:par>
                        <p:par>
                          <p:cTn id="360" fill="hold">
                            <p:stCondLst>
                              <p:cond delay="1530"/>
                            </p:stCondLst>
                            <p:childTnLst>
                              <p:par>
                                <p:cTn id="361" presetID="10" presetClass="entr" presetSubtype="0" fill="hold" nodeType="afterEffect">
                                  <p:stCondLst>
                                    <p:cond delay="10"/>
                                  </p:stCondLst>
                                  <p:childTnLst>
                                    <p:set>
                                      <p:cBhvr>
                                        <p:cTn id="362" dur="1" fill="hold">
                                          <p:stCondLst>
                                            <p:cond delay="0"/>
                                          </p:stCondLst>
                                        </p:cTn>
                                        <p:tgtEl>
                                          <p:spTgt spid="4">
                                            <p:txEl>
                                              <p:pRg st="14" end="14"/>
                                            </p:txEl>
                                          </p:spTgt>
                                        </p:tgtEl>
                                        <p:attrNameLst>
                                          <p:attrName>style.visibility</p:attrName>
                                        </p:attrNameLst>
                                      </p:cBhvr>
                                      <p:to>
                                        <p:strVal val="visible"/>
                                      </p:to>
                                    </p:set>
                                    <p:animEffect transition="in" filter="fade">
                                      <p:cBhvr>
                                        <p:cTn id="363" dur="10"/>
                                        <p:tgtEl>
                                          <p:spTgt spid="4">
                                            <p:txEl>
                                              <p:pRg st="14" end="14"/>
                                            </p:txEl>
                                          </p:spTgt>
                                        </p:tgtEl>
                                      </p:cBhvr>
                                    </p:animEffect>
                                  </p:childTnLst>
                                </p:cTn>
                              </p:par>
                            </p:childTnLst>
                          </p:cTn>
                        </p:par>
                        <p:par>
                          <p:cTn id="364" fill="hold">
                            <p:stCondLst>
                              <p:cond delay="1550"/>
                            </p:stCondLst>
                            <p:childTnLst>
                              <p:par>
                                <p:cTn id="365" presetID="10" presetClass="entr" presetSubtype="0" fill="hold" nodeType="afterEffect">
                                  <p:stCondLst>
                                    <p:cond delay="10"/>
                                  </p:stCondLst>
                                  <p:childTnLst>
                                    <p:set>
                                      <p:cBhvr>
                                        <p:cTn id="366" dur="1" fill="hold">
                                          <p:stCondLst>
                                            <p:cond delay="0"/>
                                          </p:stCondLst>
                                        </p:cTn>
                                        <p:tgtEl>
                                          <p:spTgt spid="4">
                                            <p:txEl>
                                              <p:pRg st="15" end="15"/>
                                            </p:txEl>
                                          </p:spTgt>
                                        </p:tgtEl>
                                        <p:attrNameLst>
                                          <p:attrName>style.visibility</p:attrName>
                                        </p:attrNameLst>
                                      </p:cBhvr>
                                      <p:to>
                                        <p:strVal val="visible"/>
                                      </p:to>
                                    </p:set>
                                    <p:animEffect transition="in" filter="fade">
                                      <p:cBhvr>
                                        <p:cTn id="367" dur="10"/>
                                        <p:tgtEl>
                                          <p:spTgt spid="4">
                                            <p:txEl>
                                              <p:pRg st="15" end="15"/>
                                            </p:txEl>
                                          </p:spTgt>
                                        </p:tgtEl>
                                      </p:cBhvr>
                                    </p:animEffect>
                                  </p:childTnLst>
                                </p:cTn>
                              </p:par>
                            </p:childTnLst>
                          </p:cTn>
                        </p:par>
                        <p:par>
                          <p:cTn id="368" fill="hold">
                            <p:stCondLst>
                              <p:cond delay="1570"/>
                            </p:stCondLst>
                            <p:childTnLst>
                              <p:par>
                                <p:cTn id="369" presetID="10" presetClass="entr" presetSubtype="0" fill="hold" nodeType="afterEffect">
                                  <p:stCondLst>
                                    <p:cond delay="10"/>
                                  </p:stCondLst>
                                  <p:childTnLst>
                                    <p:set>
                                      <p:cBhvr>
                                        <p:cTn id="370" dur="1" fill="hold">
                                          <p:stCondLst>
                                            <p:cond delay="0"/>
                                          </p:stCondLst>
                                        </p:cTn>
                                        <p:tgtEl>
                                          <p:spTgt spid="4">
                                            <p:txEl>
                                              <p:pRg st="16" end="16"/>
                                            </p:txEl>
                                          </p:spTgt>
                                        </p:tgtEl>
                                        <p:attrNameLst>
                                          <p:attrName>style.visibility</p:attrName>
                                        </p:attrNameLst>
                                      </p:cBhvr>
                                      <p:to>
                                        <p:strVal val="visible"/>
                                      </p:to>
                                    </p:set>
                                    <p:animEffect transition="in" filter="fade">
                                      <p:cBhvr>
                                        <p:cTn id="371" dur="10"/>
                                        <p:tgtEl>
                                          <p:spTgt spid="4">
                                            <p:txEl>
                                              <p:pRg st="16" end="16"/>
                                            </p:txEl>
                                          </p:spTgt>
                                        </p:tgtEl>
                                      </p:cBhvr>
                                    </p:animEffect>
                                  </p:childTnLst>
                                </p:cTn>
                              </p:par>
                            </p:childTnLst>
                          </p:cTn>
                        </p:par>
                        <p:par>
                          <p:cTn id="372" fill="hold">
                            <p:stCondLst>
                              <p:cond delay="1590"/>
                            </p:stCondLst>
                            <p:childTnLst>
                              <p:par>
                                <p:cTn id="373" presetID="10" presetClass="entr" presetSubtype="0" fill="hold" nodeType="afterEffect">
                                  <p:stCondLst>
                                    <p:cond delay="10"/>
                                  </p:stCondLst>
                                  <p:childTnLst>
                                    <p:set>
                                      <p:cBhvr>
                                        <p:cTn id="374" dur="1" fill="hold">
                                          <p:stCondLst>
                                            <p:cond delay="0"/>
                                          </p:stCondLst>
                                        </p:cTn>
                                        <p:tgtEl>
                                          <p:spTgt spid="4">
                                            <p:txEl>
                                              <p:pRg st="17" end="17"/>
                                            </p:txEl>
                                          </p:spTgt>
                                        </p:tgtEl>
                                        <p:attrNameLst>
                                          <p:attrName>style.visibility</p:attrName>
                                        </p:attrNameLst>
                                      </p:cBhvr>
                                      <p:to>
                                        <p:strVal val="visible"/>
                                      </p:to>
                                    </p:set>
                                    <p:animEffect transition="in" filter="fade">
                                      <p:cBhvr>
                                        <p:cTn id="375" dur="10"/>
                                        <p:tgtEl>
                                          <p:spTgt spid="4">
                                            <p:txEl>
                                              <p:pRg st="17" end="17"/>
                                            </p:txEl>
                                          </p:spTgt>
                                        </p:tgtEl>
                                      </p:cBhvr>
                                    </p:animEffect>
                                  </p:childTnLst>
                                </p:cTn>
                              </p:par>
                            </p:childTnLst>
                          </p:cTn>
                        </p:par>
                        <p:par>
                          <p:cTn id="376" fill="hold">
                            <p:stCondLst>
                              <p:cond delay="1610"/>
                            </p:stCondLst>
                            <p:childTnLst>
                              <p:par>
                                <p:cTn id="377" presetID="10" presetClass="entr" presetSubtype="0" fill="hold" nodeType="afterEffect">
                                  <p:stCondLst>
                                    <p:cond delay="10"/>
                                  </p:stCondLst>
                                  <p:childTnLst>
                                    <p:set>
                                      <p:cBhvr>
                                        <p:cTn id="378" dur="1" fill="hold">
                                          <p:stCondLst>
                                            <p:cond delay="0"/>
                                          </p:stCondLst>
                                        </p:cTn>
                                        <p:tgtEl>
                                          <p:spTgt spid="4">
                                            <p:txEl>
                                              <p:pRg st="18" end="18"/>
                                            </p:txEl>
                                          </p:spTgt>
                                        </p:tgtEl>
                                        <p:attrNameLst>
                                          <p:attrName>style.visibility</p:attrName>
                                        </p:attrNameLst>
                                      </p:cBhvr>
                                      <p:to>
                                        <p:strVal val="visible"/>
                                      </p:to>
                                    </p:set>
                                    <p:animEffect transition="in" filter="fade">
                                      <p:cBhvr>
                                        <p:cTn id="379" dur="10"/>
                                        <p:tgtEl>
                                          <p:spTgt spid="4">
                                            <p:txEl>
                                              <p:pRg st="18" end="18"/>
                                            </p:txEl>
                                          </p:spTgt>
                                        </p:tgtEl>
                                      </p:cBhvr>
                                    </p:animEffect>
                                  </p:childTnLst>
                                </p:cTn>
                              </p:par>
                            </p:childTnLst>
                          </p:cTn>
                        </p:par>
                        <p:par>
                          <p:cTn id="380" fill="hold">
                            <p:stCondLst>
                              <p:cond delay="1630"/>
                            </p:stCondLst>
                            <p:childTnLst>
                              <p:par>
                                <p:cTn id="381" presetID="10" presetClass="entr" presetSubtype="0" fill="hold" nodeType="afterEffect">
                                  <p:stCondLst>
                                    <p:cond delay="10"/>
                                  </p:stCondLst>
                                  <p:childTnLst>
                                    <p:set>
                                      <p:cBhvr>
                                        <p:cTn id="382" dur="1" fill="hold">
                                          <p:stCondLst>
                                            <p:cond delay="0"/>
                                          </p:stCondLst>
                                        </p:cTn>
                                        <p:tgtEl>
                                          <p:spTgt spid="4">
                                            <p:txEl>
                                              <p:pRg st="19" end="19"/>
                                            </p:txEl>
                                          </p:spTgt>
                                        </p:tgtEl>
                                        <p:attrNameLst>
                                          <p:attrName>style.visibility</p:attrName>
                                        </p:attrNameLst>
                                      </p:cBhvr>
                                      <p:to>
                                        <p:strVal val="visible"/>
                                      </p:to>
                                    </p:set>
                                    <p:animEffect transition="in" filter="fade">
                                      <p:cBhvr>
                                        <p:cTn id="383" dur="10"/>
                                        <p:tgtEl>
                                          <p:spTgt spid="4">
                                            <p:txEl>
                                              <p:pRg st="19" end="19"/>
                                            </p:txEl>
                                          </p:spTgt>
                                        </p:tgtEl>
                                      </p:cBhvr>
                                    </p:animEffect>
                                  </p:childTnLst>
                                </p:cTn>
                              </p:par>
                            </p:childTnLst>
                          </p:cTn>
                        </p:par>
                        <p:par>
                          <p:cTn id="384" fill="hold">
                            <p:stCondLst>
                              <p:cond delay="1650"/>
                            </p:stCondLst>
                            <p:childTnLst>
                              <p:par>
                                <p:cTn id="385" presetID="10" presetClass="entr" presetSubtype="0" fill="hold" nodeType="afterEffect">
                                  <p:stCondLst>
                                    <p:cond delay="10"/>
                                  </p:stCondLst>
                                  <p:childTnLst>
                                    <p:set>
                                      <p:cBhvr>
                                        <p:cTn id="386" dur="1" fill="hold">
                                          <p:stCondLst>
                                            <p:cond delay="0"/>
                                          </p:stCondLst>
                                        </p:cTn>
                                        <p:tgtEl>
                                          <p:spTgt spid="4">
                                            <p:txEl>
                                              <p:pRg st="20" end="20"/>
                                            </p:txEl>
                                          </p:spTgt>
                                        </p:tgtEl>
                                        <p:attrNameLst>
                                          <p:attrName>style.visibility</p:attrName>
                                        </p:attrNameLst>
                                      </p:cBhvr>
                                      <p:to>
                                        <p:strVal val="visible"/>
                                      </p:to>
                                    </p:set>
                                    <p:animEffect transition="in" filter="fade">
                                      <p:cBhvr>
                                        <p:cTn id="387" dur="10"/>
                                        <p:tgtEl>
                                          <p:spTgt spid="4">
                                            <p:txEl>
                                              <p:pRg st="20" end="20"/>
                                            </p:txEl>
                                          </p:spTgt>
                                        </p:tgtEl>
                                      </p:cBhvr>
                                    </p:animEffect>
                                  </p:childTnLst>
                                </p:cTn>
                              </p:par>
                            </p:childTnLst>
                          </p:cTn>
                        </p:par>
                        <p:par>
                          <p:cTn id="388" fill="hold">
                            <p:stCondLst>
                              <p:cond delay="1670"/>
                            </p:stCondLst>
                            <p:childTnLst>
                              <p:par>
                                <p:cTn id="389" presetID="10" presetClass="entr" presetSubtype="0" fill="hold" nodeType="afterEffect">
                                  <p:stCondLst>
                                    <p:cond delay="10"/>
                                  </p:stCondLst>
                                  <p:childTnLst>
                                    <p:set>
                                      <p:cBhvr>
                                        <p:cTn id="390" dur="1" fill="hold">
                                          <p:stCondLst>
                                            <p:cond delay="0"/>
                                          </p:stCondLst>
                                        </p:cTn>
                                        <p:tgtEl>
                                          <p:spTgt spid="4">
                                            <p:txEl>
                                              <p:pRg st="21" end="21"/>
                                            </p:txEl>
                                          </p:spTgt>
                                        </p:tgtEl>
                                        <p:attrNameLst>
                                          <p:attrName>style.visibility</p:attrName>
                                        </p:attrNameLst>
                                      </p:cBhvr>
                                      <p:to>
                                        <p:strVal val="visible"/>
                                      </p:to>
                                    </p:set>
                                    <p:animEffect transition="in" filter="fade">
                                      <p:cBhvr>
                                        <p:cTn id="391" dur="10"/>
                                        <p:tgtEl>
                                          <p:spTgt spid="4">
                                            <p:txEl>
                                              <p:pRg st="21" end="21"/>
                                            </p:txEl>
                                          </p:spTgt>
                                        </p:tgtEl>
                                      </p:cBhvr>
                                    </p:animEffect>
                                  </p:childTnLst>
                                </p:cTn>
                              </p:par>
                            </p:childTnLst>
                          </p:cTn>
                        </p:par>
                        <p:par>
                          <p:cTn id="392" fill="hold">
                            <p:stCondLst>
                              <p:cond delay="1690"/>
                            </p:stCondLst>
                            <p:childTnLst>
                              <p:par>
                                <p:cTn id="393" presetID="10" presetClass="entr" presetSubtype="0" fill="hold" nodeType="afterEffect">
                                  <p:stCondLst>
                                    <p:cond delay="10"/>
                                  </p:stCondLst>
                                  <p:childTnLst>
                                    <p:set>
                                      <p:cBhvr>
                                        <p:cTn id="394" dur="1" fill="hold">
                                          <p:stCondLst>
                                            <p:cond delay="0"/>
                                          </p:stCondLst>
                                        </p:cTn>
                                        <p:tgtEl>
                                          <p:spTgt spid="4">
                                            <p:txEl>
                                              <p:pRg st="22" end="22"/>
                                            </p:txEl>
                                          </p:spTgt>
                                        </p:tgtEl>
                                        <p:attrNameLst>
                                          <p:attrName>style.visibility</p:attrName>
                                        </p:attrNameLst>
                                      </p:cBhvr>
                                      <p:to>
                                        <p:strVal val="visible"/>
                                      </p:to>
                                    </p:set>
                                    <p:animEffect transition="in" filter="fade">
                                      <p:cBhvr>
                                        <p:cTn id="395" dur="10"/>
                                        <p:tgtEl>
                                          <p:spTgt spid="4">
                                            <p:txEl>
                                              <p:pRg st="22" end="22"/>
                                            </p:txEl>
                                          </p:spTgt>
                                        </p:tgtEl>
                                      </p:cBhvr>
                                    </p:animEffect>
                                  </p:childTnLst>
                                </p:cTn>
                              </p:par>
                            </p:childTnLst>
                          </p:cTn>
                        </p:par>
                        <p:par>
                          <p:cTn id="396" fill="hold">
                            <p:stCondLst>
                              <p:cond delay="1710"/>
                            </p:stCondLst>
                            <p:childTnLst>
                              <p:par>
                                <p:cTn id="397" presetID="10" presetClass="entr" presetSubtype="0" fill="hold" nodeType="afterEffect">
                                  <p:stCondLst>
                                    <p:cond delay="10"/>
                                  </p:stCondLst>
                                  <p:childTnLst>
                                    <p:set>
                                      <p:cBhvr>
                                        <p:cTn id="398" dur="1" fill="hold">
                                          <p:stCondLst>
                                            <p:cond delay="0"/>
                                          </p:stCondLst>
                                        </p:cTn>
                                        <p:tgtEl>
                                          <p:spTgt spid="4">
                                            <p:txEl>
                                              <p:pRg st="23" end="23"/>
                                            </p:txEl>
                                          </p:spTgt>
                                        </p:tgtEl>
                                        <p:attrNameLst>
                                          <p:attrName>style.visibility</p:attrName>
                                        </p:attrNameLst>
                                      </p:cBhvr>
                                      <p:to>
                                        <p:strVal val="visible"/>
                                      </p:to>
                                    </p:set>
                                    <p:animEffect transition="in" filter="fade">
                                      <p:cBhvr>
                                        <p:cTn id="399" dur="10"/>
                                        <p:tgtEl>
                                          <p:spTgt spid="4">
                                            <p:txEl>
                                              <p:pRg st="23" end="23"/>
                                            </p:txEl>
                                          </p:spTgt>
                                        </p:tgtEl>
                                      </p:cBhvr>
                                    </p:animEffect>
                                  </p:childTnLst>
                                </p:cTn>
                              </p:par>
                            </p:childTnLst>
                          </p:cTn>
                        </p:par>
                        <p:par>
                          <p:cTn id="400" fill="hold">
                            <p:stCondLst>
                              <p:cond delay="1730"/>
                            </p:stCondLst>
                            <p:childTnLst>
                              <p:par>
                                <p:cTn id="401" presetID="10" presetClass="entr" presetSubtype="0" fill="hold" nodeType="afterEffect">
                                  <p:stCondLst>
                                    <p:cond delay="10"/>
                                  </p:stCondLst>
                                  <p:childTnLst>
                                    <p:set>
                                      <p:cBhvr>
                                        <p:cTn id="402" dur="1" fill="hold">
                                          <p:stCondLst>
                                            <p:cond delay="0"/>
                                          </p:stCondLst>
                                        </p:cTn>
                                        <p:tgtEl>
                                          <p:spTgt spid="4">
                                            <p:txEl>
                                              <p:pRg st="24" end="24"/>
                                            </p:txEl>
                                          </p:spTgt>
                                        </p:tgtEl>
                                        <p:attrNameLst>
                                          <p:attrName>style.visibility</p:attrName>
                                        </p:attrNameLst>
                                      </p:cBhvr>
                                      <p:to>
                                        <p:strVal val="visible"/>
                                      </p:to>
                                    </p:set>
                                    <p:animEffect transition="in" filter="fade">
                                      <p:cBhvr>
                                        <p:cTn id="403" dur="10"/>
                                        <p:tgtEl>
                                          <p:spTgt spid="4">
                                            <p:txEl>
                                              <p:pRg st="24" end="24"/>
                                            </p:txEl>
                                          </p:spTgt>
                                        </p:tgtEl>
                                      </p:cBhvr>
                                    </p:animEffect>
                                  </p:childTnLst>
                                </p:cTn>
                              </p:par>
                            </p:childTnLst>
                          </p:cTn>
                        </p:par>
                        <p:par>
                          <p:cTn id="404" fill="hold">
                            <p:stCondLst>
                              <p:cond delay="1750"/>
                            </p:stCondLst>
                            <p:childTnLst>
                              <p:par>
                                <p:cTn id="405" presetID="10" presetClass="entr" presetSubtype="0" fill="hold" nodeType="afterEffect">
                                  <p:stCondLst>
                                    <p:cond delay="10"/>
                                  </p:stCondLst>
                                  <p:childTnLst>
                                    <p:set>
                                      <p:cBhvr>
                                        <p:cTn id="406" dur="1" fill="hold">
                                          <p:stCondLst>
                                            <p:cond delay="0"/>
                                          </p:stCondLst>
                                        </p:cTn>
                                        <p:tgtEl>
                                          <p:spTgt spid="5">
                                            <p:txEl>
                                              <p:pRg st="0" end="0"/>
                                            </p:txEl>
                                          </p:spTgt>
                                        </p:tgtEl>
                                        <p:attrNameLst>
                                          <p:attrName>style.visibility</p:attrName>
                                        </p:attrNameLst>
                                      </p:cBhvr>
                                      <p:to>
                                        <p:strVal val="visible"/>
                                      </p:to>
                                    </p:set>
                                    <p:animEffect transition="in" filter="fade">
                                      <p:cBhvr>
                                        <p:cTn id="407" dur="10"/>
                                        <p:tgtEl>
                                          <p:spTgt spid="5">
                                            <p:txEl>
                                              <p:pRg st="0" end="0"/>
                                            </p:txEl>
                                          </p:spTgt>
                                        </p:tgtEl>
                                      </p:cBhvr>
                                    </p:animEffect>
                                  </p:childTnLst>
                                </p:cTn>
                              </p:par>
                            </p:childTnLst>
                          </p:cTn>
                        </p:par>
                        <p:par>
                          <p:cTn id="408" fill="hold">
                            <p:stCondLst>
                              <p:cond delay="1770"/>
                            </p:stCondLst>
                            <p:childTnLst>
                              <p:par>
                                <p:cTn id="409" presetID="10" presetClass="entr" presetSubtype="0" fill="hold" nodeType="afterEffect">
                                  <p:stCondLst>
                                    <p:cond delay="10"/>
                                  </p:stCondLst>
                                  <p:childTnLst>
                                    <p:set>
                                      <p:cBhvr>
                                        <p:cTn id="410" dur="1" fill="hold">
                                          <p:stCondLst>
                                            <p:cond delay="0"/>
                                          </p:stCondLst>
                                        </p:cTn>
                                        <p:tgtEl>
                                          <p:spTgt spid="5">
                                            <p:txEl>
                                              <p:pRg st="1" end="1"/>
                                            </p:txEl>
                                          </p:spTgt>
                                        </p:tgtEl>
                                        <p:attrNameLst>
                                          <p:attrName>style.visibility</p:attrName>
                                        </p:attrNameLst>
                                      </p:cBhvr>
                                      <p:to>
                                        <p:strVal val="visible"/>
                                      </p:to>
                                    </p:set>
                                    <p:animEffect transition="in" filter="fade">
                                      <p:cBhvr>
                                        <p:cTn id="411" dur="10"/>
                                        <p:tgtEl>
                                          <p:spTgt spid="5">
                                            <p:txEl>
                                              <p:pRg st="1" end="1"/>
                                            </p:txEl>
                                          </p:spTgt>
                                        </p:tgtEl>
                                      </p:cBhvr>
                                    </p:animEffect>
                                  </p:childTnLst>
                                </p:cTn>
                              </p:par>
                            </p:childTnLst>
                          </p:cTn>
                        </p:par>
                        <p:par>
                          <p:cTn id="412" fill="hold">
                            <p:stCondLst>
                              <p:cond delay="1790"/>
                            </p:stCondLst>
                            <p:childTnLst>
                              <p:par>
                                <p:cTn id="413" presetID="10" presetClass="entr" presetSubtype="0" fill="hold" nodeType="afterEffect">
                                  <p:stCondLst>
                                    <p:cond delay="10"/>
                                  </p:stCondLst>
                                  <p:childTnLst>
                                    <p:set>
                                      <p:cBhvr>
                                        <p:cTn id="414" dur="1" fill="hold">
                                          <p:stCondLst>
                                            <p:cond delay="0"/>
                                          </p:stCondLst>
                                        </p:cTn>
                                        <p:tgtEl>
                                          <p:spTgt spid="5">
                                            <p:txEl>
                                              <p:pRg st="2" end="2"/>
                                            </p:txEl>
                                          </p:spTgt>
                                        </p:tgtEl>
                                        <p:attrNameLst>
                                          <p:attrName>style.visibility</p:attrName>
                                        </p:attrNameLst>
                                      </p:cBhvr>
                                      <p:to>
                                        <p:strVal val="visible"/>
                                      </p:to>
                                    </p:set>
                                    <p:animEffect transition="in" filter="fade">
                                      <p:cBhvr>
                                        <p:cTn id="415" dur="10"/>
                                        <p:tgtEl>
                                          <p:spTgt spid="5">
                                            <p:txEl>
                                              <p:pRg st="2" end="2"/>
                                            </p:txEl>
                                          </p:spTgt>
                                        </p:tgtEl>
                                      </p:cBhvr>
                                    </p:animEffect>
                                  </p:childTnLst>
                                </p:cTn>
                              </p:par>
                            </p:childTnLst>
                          </p:cTn>
                        </p:par>
                        <p:par>
                          <p:cTn id="416" fill="hold">
                            <p:stCondLst>
                              <p:cond delay="1810"/>
                            </p:stCondLst>
                            <p:childTnLst>
                              <p:par>
                                <p:cTn id="417" presetID="10" presetClass="entr" presetSubtype="0" fill="hold" nodeType="afterEffect">
                                  <p:stCondLst>
                                    <p:cond delay="10"/>
                                  </p:stCondLst>
                                  <p:childTnLst>
                                    <p:set>
                                      <p:cBhvr>
                                        <p:cTn id="418" dur="1" fill="hold">
                                          <p:stCondLst>
                                            <p:cond delay="0"/>
                                          </p:stCondLst>
                                        </p:cTn>
                                        <p:tgtEl>
                                          <p:spTgt spid="5">
                                            <p:txEl>
                                              <p:pRg st="3" end="3"/>
                                            </p:txEl>
                                          </p:spTgt>
                                        </p:tgtEl>
                                        <p:attrNameLst>
                                          <p:attrName>style.visibility</p:attrName>
                                        </p:attrNameLst>
                                      </p:cBhvr>
                                      <p:to>
                                        <p:strVal val="visible"/>
                                      </p:to>
                                    </p:set>
                                    <p:animEffect transition="in" filter="fade">
                                      <p:cBhvr>
                                        <p:cTn id="419" dur="10"/>
                                        <p:tgtEl>
                                          <p:spTgt spid="5">
                                            <p:txEl>
                                              <p:pRg st="3" end="3"/>
                                            </p:txEl>
                                          </p:spTgt>
                                        </p:tgtEl>
                                      </p:cBhvr>
                                    </p:animEffect>
                                  </p:childTnLst>
                                </p:cTn>
                              </p:par>
                            </p:childTnLst>
                          </p:cTn>
                        </p:par>
                        <p:par>
                          <p:cTn id="420" fill="hold">
                            <p:stCondLst>
                              <p:cond delay="1830"/>
                            </p:stCondLst>
                            <p:childTnLst>
                              <p:par>
                                <p:cTn id="421" presetID="10" presetClass="entr" presetSubtype="0" fill="hold" nodeType="afterEffect">
                                  <p:stCondLst>
                                    <p:cond delay="10"/>
                                  </p:stCondLst>
                                  <p:childTnLst>
                                    <p:set>
                                      <p:cBhvr>
                                        <p:cTn id="422" dur="1" fill="hold">
                                          <p:stCondLst>
                                            <p:cond delay="0"/>
                                          </p:stCondLst>
                                        </p:cTn>
                                        <p:tgtEl>
                                          <p:spTgt spid="5">
                                            <p:txEl>
                                              <p:pRg st="4" end="4"/>
                                            </p:txEl>
                                          </p:spTgt>
                                        </p:tgtEl>
                                        <p:attrNameLst>
                                          <p:attrName>style.visibility</p:attrName>
                                        </p:attrNameLst>
                                      </p:cBhvr>
                                      <p:to>
                                        <p:strVal val="visible"/>
                                      </p:to>
                                    </p:set>
                                    <p:animEffect transition="in" filter="fade">
                                      <p:cBhvr>
                                        <p:cTn id="423" dur="10"/>
                                        <p:tgtEl>
                                          <p:spTgt spid="5">
                                            <p:txEl>
                                              <p:pRg st="4" end="4"/>
                                            </p:txEl>
                                          </p:spTgt>
                                        </p:tgtEl>
                                      </p:cBhvr>
                                    </p:animEffect>
                                  </p:childTnLst>
                                </p:cTn>
                              </p:par>
                            </p:childTnLst>
                          </p:cTn>
                        </p:par>
                        <p:par>
                          <p:cTn id="424" fill="hold">
                            <p:stCondLst>
                              <p:cond delay="1850"/>
                            </p:stCondLst>
                            <p:childTnLst>
                              <p:par>
                                <p:cTn id="425" presetID="10" presetClass="entr" presetSubtype="0" fill="hold" nodeType="afterEffect">
                                  <p:stCondLst>
                                    <p:cond delay="10"/>
                                  </p:stCondLst>
                                  <p:childTnLst>
                                    <p:set>
                                      <p:cBhvr>
                                        <p:cTn id="426" dur="1" fill="hold">
                                          <p:stCondLst>
                                            <p:cond delay="0"/>
                                          </p:stCondLst>
                                        </p:cTn>
                                        <p:tgtEl>
                                          <p:spTgt spid="5">
                                            <p:txEl>
                                              <p:pRg st="5" end="5"/>
                                            </p:txEl>
                                          </p:spTgt>
                                        </p:tgtEl>
                                        <p:attrNameLst>
                                          <p:attrName>style.visibility</p:attrName>
                                        </p:attrNameLst>
                                      </p:cBhvr>
                                      <p:to>
                                        <p:strVal val="visible"/>
                                      </p:to>
                                    </p:set>
                                    <p:animEffect transition="in" filter="fade">
                                      <p:cBhvr>
                                        <p:cTn id="427" dur="10"/>
                                        <p:tgtEl>
                                          <p:spTgt spid="5">
                                            <p:txEl>
                                              <p:pRg st="5" end="5"/>
                                            </p:txEl>
                                          </p:spTgt>
                                        </p:tgtEl>
                                      </p:cBhvr>
                                    </p:animEffect>
                                  </p:childTnLst>
                                </p:cTn>
                              </p:par>
                            </p:childTnLst>
                          </p:cTn>
                        </p:par>
                        <p:par>
                          <p:cTn id="428" fill="hold">
                            <p:stCondLst>
                              <p:cond delay="1870"/>
                            </p:stCondLst>
                            <p:childTnLst>
                              <p:par>
                                <p:cTn id="429" presetID="10" presetClass="entr" presetSubtype="0" fill="hold" nodeType="afterEffect">
                                  <p:stCondLst>
                                    <p:cond delay="10"/>
                                  </p:stCondLst>
                                  <p:childTnLst>
                                    <p:set>
                                      <p:cBhvr>
                                        <p:cTn id="430" dur="1" fill="hold">
                                          <p:stCondLst>
                                            <p:cond delay="0"/>
                                          </p:stCondLst>
                                        </p:cTn>
                                        <p:tgtEl>
                                          <p:spTgt spid="5">
                                            <p:txEl>
                                              <p:pRg st="6" end="6"/>
                                            </p:txEl>
                                          </p:spTgt>
                                        </p:tgtEl>
                                        <p:attrNameLst>
                                          <p:attrName>style.visibility</p:attrName>
                                        </p:attrNameLst>
                                      </p:cBhvr>
                                      <p:to>
                                        <p:strVal val="visible"/>
                                      </p:to>
                                    </p:set>
                                    <p:animEffect transition="in" filter="fade">
                                      <p:cBhvr>
                                        <p:cTn id="431" dur="10"/>
                                        <p:tgtEl>
                                          <p:spTgt spid="5">
                                            <p:txEl>
                                              <p:pRg st="6" end="6"/>
                                            </p:txEl>
                                          </p:spTgt>
                                        </p:tgtEl>
                                      </p:cBhvr>
                                    </p:animEffect>
                                  </p:childTnLst>
                                </p:cTn>
                              </p:par>
                            </p:childTnLst>
                          </p:cTn>
                        </p:par>
                        <p:par>
                          <p:cTn id="432" fill="hold">
                            <p:stCondLst>
                              <p:cond delay="1890"/>
                            </p:stCondLst>
                            <p:childTnLst>
                              <p:par>
                                <p:cTn id="433" presetID="10" presetClass="entr" presetSubtype="0" fill="hold" nodeType="afterEffect">
                                  <p:stCondLst>
                                    <p:cond delay="10"/>
                                  </p:stCondLst>
                                  <p:childTnLst>
                                    <p:set>
                                      <p:cBhvr>
                                        <p:cTn id="434" dur="1" fill="hold">
                                          <p:stCondLst>
                                            <p:cond delay="0"/>
                                          </p:stCondLst>
                                        </p:cTn>
                                        <p:tgtEl>
                                          <p:spTgt spid="5">
                                            <p:txEl>
                                              <p:pRg st="7" end="7"/>
                                            </p:txEl>
                                          </p:spTgt>
                                        </p:tgtEl>
                                        <p:attrNameLst>
                                          <p:attrName>style.visibility</p:attrName>
                                        </p:attrNameLst>
                                      </p:cBhvr>
                                      <p:to>
                                        <p:strVal val="visible"/>
                                      </p:to>
                                    </p:set>
                                    <p:animEffect transition="in" filter="fade">
                                      <p:cBhvr>
                                        <p:cTn id="435" dur="10"/>
                                        <p:tgtEl>
                                          <p:spTgt spid="5">
                                            <p:txEl>
                                              <p:pRg st="7" end="7"/>
                                            </p:txEl>
                                          </p:spTgt>
                                        </p:tgtEl>
                                      </p:cBhvr>
                                    </p:animEffect>
                                  </p:childTnLst>
                                </p:cTn>
                              </p:par>
                            </p:childTnLst>
                          </p:cTn>
                        </p:par>
                        <p:par>
                          <p:cTn id="436" fill="hold">
                            <p:stCondLst>
                              <p:cond delay="1910"/>
                            </p:stCondLst>
                            <p:childTnLst>
                              <p:par>
                                <p:cTn id="437" presetID="10" presetClass="entr" presetSubtype="0" fill="hold" nodeType="afterEffect">
                                  <p:stCondLst>
                                    <p:cond delay="10"/>
                                  </p:stCondLst>
                                  <p:childTnLst>
                                    <p:set>
                                      <p:cBhvr>
                                        <p:cTn id="438" dur="1" fill="hold">
                                          <p:stCondLst>
                                            <p:cond delay="0"/>
                                          </p:stCondLst>
                                        </p:cTn>
                                        <p:tgtEl>
                                          <p:spTgt spid="5">
                                            <p:txEl>
                                              <p:pRg st="8" end="8"/>
                                            </p:txEl>
                                          </p:spTgt>
                                        </p:tgtEl>
                                        <p:attrNameLst>
                                          <p:attrName>style.visibility</p:attrName>
                                        </p:attrNameLst>
                                      </p:cBhvr>
                                      <p:to>
                                        <p:strVal val="visible"/>
                                      </p:to>
                                    </p:set>
                                    <p:animEffect transition="in" filter="fade">
                                      <p:cBhvr>
                                        <p:cTn id="439" dur="10"/>
                                        <p:tgtEl>
                                          <p:spTgt spid="5">
                                            <p:txEl>
                                              <p:pRg st="8" end="8"/>
                                            </p:txEl>
                                          </p:spTgt>
                                        </p:tgtEl>
                                      </p:cBhvr>
                                    </p:animEffect>
                                  </p:childTnLst>
                                </p:cTn>
                              </p:par>
                            </p:childTnLst>
                          </p:cTn>
                        </p:par>
                        <p:par>
                          <p:cTn id="440" fill="hold">
                            <p:stCondLst>
                              <p:cond delay="1930"/>
                            </p:stCondLst>
                            <p:childTnLst>
                              <p:par>
                                <p:cTn id="441" presetID="10" presetClass="entr" presetSubtype="0" fill="hold" nodeType="afterEffect">
                                  <p:stCondLst>
                                    <p:cond delay="10"/>
                                  </p:stCondLst>
                                  <p:childTnLst>
                                    <p:set>
                                      <p:cBhvr>
                                        <p:cTn id="442" dur="1" fill="hold">
                                          <p:stCondLst>
                                            <p:cond delay="0"/>
                                          </p:stCondLst>
                                        </p:cTn>
                                        <p:tgtEl>
                                          <p:spTgt spid="5">
                                            <p:txEl>
                                              <p:pRg st="9" end="9"/>
                                            </p:txEl>
                                          </p:spTgt>
                                        </p:tgtEl>
                                        <p:attrNameLst>
                                          <p:attrName>style.visibility</p:attrName>
                                        </p:attrNameLst>
                                      </p:cBhvr>
                                      <p:to>
                                        <p:strVal val="visible"/>
                                      </p:to>
                                    </p:set>
                                    <p:animEffect transition="in" filter="fade">
                                      <p:cBhvr>
                                        <p:cTn id="443" dur="10"/>
                                        <p:tgtEl>
                                          <p:spTgt spid="5">
                                            <p:txEl>
                                              <p:pRg st="9" end="9"/>
                                            </p:txEl>
                                          </p:spTgt>
                                        </p:tgtEl>
                                      </p:cBhvr>
                                    </p:animEffect>
                                  </p:childTnLst>
                                </p:cTn>
                              </p:par>
                            </p:childTnLst>
                          </p:cTn>
                        </p:par>
                        <p:par>
                          <p:cTn id="444" fill="hold">
                            <p:stCondLst>
                              <p:cond delay="1950"/>
                            </p:stCondLst>
                            <p:childTnLst>
                              <p:par>
                                <p:cTn id="445" presetID="10" presetClass="entr" presetSubtype="0" fill="hold" nodeType="afterEffect">
                                  <p:stCondLst>
                                    <p:cond delay="10"/>
                                  </p:stCondLst>
                                  <p:childTnLst>
                                    <p:set>
                                      <p:cBhvr>
                                        <p:cTn id="446" dur="1" fill="hold">
                                          <p:stCondLst>
                                            <p:cond delay="0"/>
                                          </p:stCondLst>
                                        </p:cTn>
                                        <p:tgtEl>
                                          <p:spTgt spid="5">
                                            <p:txEl>
                                              <p:pRg st="10" end="10"/>
                                            </p:txEl>
                                          </p:spTgt>
                                        </p:tgtEl>
                                        <p:attrNameLst>
                                          <p:attrName>style.visibility</p:attrName>
                                        </p:attrNameLst>
                                      </p:cBhvr>
                                      <p:to>
                                        <p:strVal val="visible"/>
                                      </p:to>
                                    </p:set>
                                    <p:animEffect transition="in" filter="fade">
                                      <p:cBhvr>
                                        <p:cTn id="447" dur="10"/>
                                        <p:tgtEl>
                                          <p:spTgt spid="5">
                                            <p:txEl>
                                              <p:pRg st="10" end="10"/>
                                            </p:txEl>
                                          </p:spTgt>
                                        </p:tgtEl>
                                      </p:cBhvr>
                                    </p:animEffect>
                                  </p:childTnLst>
                                </p:cTn>
                              </p:par>
                            </p:childTnLst>
                          </p:cTn>
                        </p:par>
                        <p:par>
                          <p:cTn id="448" fill="hold">
                            <p:stCondLst>
                              <p:cond delay="1970"/>
                            </p:stCondLst>
                            <p:childTnLst>
                              <p:par>
                                <p:cTn id="449" presetID="10" presetClass="entr" presetSubtype="0" fill="hold" nodeType="afterEffect">
                                  <p:stCondLst>
                                    <p:cond delay="10"/>
                                  </p:stCondLst>
                                  <p:childTnLst>
                                    <p:set>
                                      <p:cBhvr>
                                        <p:cTn id="450" dur="1" fill="hold">
                                          <p:stCondLst>
                                            <p:cond delay="0"/>
                                          </p:stCondLst>
                                        </p:cTn>
                                        <p:tgtEl>
                                          <p:spTgt spid="5">
                                            <p:txEl>
                                              <p:pRg st="11" end="11"/>
                                            </p:txEl>
                                          </p:spTgt>
                                        </p:tgtEl>
                                        <p:attrNameLst>
                                          <p:attrName>style.visibility</p:attrName>
                                        </p:attrNameLst>
                                      </p:cBhvr>
                                      <p:to>
                                        <p:strVal val="visible"/>
                                      </p:to>
                                    </p:set>
                                    <p:animEffect transition="in" filter="fade">
                                      <p:cBhvr>
                                        <p:cTn id="451" dur="10"/>
                                        <p:tgtEl>
                                          <p:spTgt spid="5">
                                            <p:txEl>
                                              <p:pRg st="11" end="11"/>
                                            </p:txEl>
                                          </p:spTgt>
                                        </p:tgtEl>
                                      </p:cBhvr>
                                    </p:animEffect>
                                  </p:childTnLst>
                                </p:cTn>
                              </p:par>
                            </p:childTnLst>
                          </p:cTn>
                        </p:par>
                        <p:par>
                          <p:cTn id="452" fill="hold">
                            <p:stCondLst>
                              <p:cond delay="1990"/>
                            </p:stCondLst>
                            <p:childTnLst>
                              <p:par>
                                <p:cTn id="453" presetID="10" presetClass="entr" presetSubtype="0" fill="hold" nodeType="afterEffect">
                                  <p:stCondLst>
                                    <p:cond delay="10"/>
                                  </p:stCondLst>
                                  <p:childTnLst>
                                    <p:set>
                                      <p:cBhvr>
                                        <p:cTn id="454" dur="1" fill="hold">
                                          <p:stCondLst>
                                            <p:cond delay="0"/>
                                          </p:stCondLst>
                                        </p:cTn>
                                        <p:tgtEl>
                                          <p:spTgt spid="5">
                                            <p:txEl>
                                              <p:pRg st="12" end="12"/>
                                            </p:txEl>
                                          </p:spTgt>
                                        </p:tgtEl>
                                        <p:attrNameLst>
                                          <p:attrName>style.visibility</p:attrName>
                                        </p:attrNameLst>
                                      </p:cBhvr>
                                      <p:to>
                                        <p:strVal val="visible"/>
                                      </p:to>
                                    </p:set>
                                    <p:animEffect transition="in" filter="fade">
                                      <p:cBhvr>
                                        <p:cTn id="455" dur="10"/>
                                        <p:tgtEl>
                                          <p:spTgt spid="5">
                                            <p:txEl>
                                              <p:pRg st="12" end="12"/>
                                            </p:txEl>
                                          </p:spTgt>
                                        </p:tgtEl>
                                      </p:cBhvr>
                                    </p:animEffect>
                                  </p:childTnLst>
                                </p:cTn>
                              </p:par>
                            </p:childTnLst>
                          </p:cTn>
                        </p:par>
                        <p:par>
                          <p:cTn id="456" fill="hold">
                            <p:stCondLst>
                              <p:cond delay="2010"/>
                            </p:stCondLst>
                            <p:childTnLst>
                              <p:par>
                                <p:cTn id="457" presetID="10" presetClass="entr" presetSubtype="0" fill="hold" nodeType="afterEffect">
                                  <p:stCondLst>
                                    <p:cond delay="10"/>
                                  </p:stCondLst>
                                  <p:childTnLst>
                                    <p:set>
                                      <p:cBhvr>
                                        <p:cTn id="458" dur="1" fill="hold">
                                          <p:stCondLst>
                                            <p:cond delay="0"/>
                                          </p:stCondLst>
                                        </p:cTn>
                                        <p:tgtEl>
                                          <p:spTgt spid="5">
                                            <p:txEl>
                                              <p:pRg st="13" end="13"/>
                                            </p:txEl>
                                          </p:spTgt>
                                        </p:tgtEl>
                                        <p:attrNameLst>
                                          <p:attrName>style.visibility</p:attrName>
                                        </p:attrNameLst>
                                      </p:cBhvr>
                                      <p:to>
                                        <p:strVal val="visible"/>
                                      </p:to>
                                    </p:set>
                                    <p:animEffect transition="in" filter="fade">
                                      <p:cBhvr>
                                        <p:cTn id="459" dur="10"/>
                                        <p:tgtEl>
                                          <p:spTgt spid="5">
                                            <p:txEl>
                                              <p:pRg st="13" end="13"/>
                                            </p:txEl>
                                          </p:spTgt>
                                        </p:tgtEl>
                                      </p:cBhvr>
                                    </p:animEffect>
                                  </p:childTnLst>
                                </p:cTn>
                              </p:par>
                            </p:childTnLst>
                          </p:cTn>
                        </p:par>
                        <p:par>
                          <p:cTn id="460" fill="hold">
                            <p:stCondLst>
                              <p:cond delay="2030"/>
                            </p:stCondLst>
                            <p:childTnLst>
                              <p:par>
                                <p:cTn id="461" presetID="10" presetClass="entr" presetSubtype="0" fill="hold" nodeType="afterEffect">
                                  <p:stCondLst>
                                    <p:cond delay="10"/>
                                  </p:stCondLst>
                                  <p:childTnLst>
                                    <p:set>
                                      <p:cBhvr>
                                        <p:cTn id="462" dur="1" fill="hold">
                                          <p:stCondLst>
                                            <p:cond delay="0"/>
                                          </p:stCondLst>
                                        </p:cTn>
                                        <p:tgtEl>
                                          <p:spTgt spid="5">
                                            <p:txEl>
                                              <p:pRg st="14" end="14"/>
                                            </p:txEl>
                                          </p:spTgt>
                                        </p:tgtEl>
                                        <p:attrNameLst>
                                          <p:attrName>style.visibility</p:attrName>
                                        </p:attrNameLst>
                                      </p:cBhvr>
                                      <p:to>
                                        <p:strVal val="visible"/>
                                      </p:to>
                                    </p:set>
                                    <p:animEffect transition="in" filter="fade">
                                      <p:cBhvr>
                                        <p:cTn id="463" dur="10"/>
                                        <p:tgtEl>
                                          <p:spTgt spid="5">
                                            <p:txEl>
                                              <p:pRg st="14" end="14"/>
                                            </p:txEl>
                                          </p:spTgt>
                                        </p:tgtEl>
                                      </p:cBhvr>
                                    </p:animEffect>
                                  </p:childTnLst>
                                </p:cTn>
                              </p:par>
                            </p:childTnLst>
                          </p:cTn>
                        </p:par>
                        <p:par>
                          <p:cTn id="464" fill="hold">
                            <p:stCondLst>
                              <p:cond delay="2050"/>
                            </p:stCondLst>
                            <p:childTnLst>
                              <p:par>
                                <p:cTn id="465" presetID="10" presetClass="entr" presetSubtype="0" fill="hold" nodeType="afterEffect">
                                  <p:stCondLst>
                                    <p:cond delay="10"/>
                                  </p:stCondLst>
                                  <p:childTnLst>
                                    <p:set>
                                      <p:cBhvr>
                                        <p:cTn id="466" dur="1" fill="hold">
                                          <p:stCondLst>
                                            <p:cond delay="0"/>
                                          </p:stCondLst>
                                        </p:cTn>
                                        <p:tgtEl>
                                          <p:spTgt spid="5">
                                            <p:txEl>
                                              <p:pRg st="15" end="15"/>
                                            </p:txEl>
                                          </p:spTgt>
                                        </p:tgtEl>
                                        <p:attrNameLst>
                                          <p:attrName>style.visibility</p:attrName>
                                        </p:attrNameLst>
                                      </p:cBhvr>
                                      <p:to>
                                        <p:strVal val="visible"/>
                                      </p:to>
                                    </p:set>
                                    <p:animEffect transition="in" filter="fade">
                                      <p:cBhvr>
                                        <p:cTn id="467" dur="10"/>
                                        <p:tgtEl>
                                          <p:spTgt spid="5">
                                            <p:txEl>
                                              <p:pRg st="15" end="15"/>
                                            </p:txEl>
                                          </p:spTgt>
                                        </p:tgtEl>
                                      </p:cBhvr>
                                    </p:animEffect>
                                  </p:childTnLst>
                                </p:cTn>
                              </p:par>
                            </p:childTnLst>
                          </p:cTn>
                        </p:par>
                        <p:par>
                          <p:cTn id="468" fill="hold">
                            <p:stCondLst>
                              <p:cond delay="2070"/>
                            </p:stCondLst>
                            <p:childTnLst>
                              <p:par>
                                <p:cTn id="469" presetID="10" presetClass="entr" presetSubtype="0" fill="hold" nodeType="afterEffect">
                                  <p:stCondLst>
                                    <p:cond delay="10"/>
                                  </p:stCondLst>
                                  <p:childTnLst>
                                    <p:set>
                                      <p:cBhvr>
                                        <p:cTn id="470" dur="1" fill="hold">
                                          <p:stCondLst>
                                            <p:cond delay="0"/>
                                          </p:stCondLst>
                                        </p:cTn>
                                        <p:tgtEl>
                                          <p:spTgt spid="5">
                                            <p:txEl>
                                              <p:pRg st="16" end="16"/>
                                            </p:txEl>
                                          </p:spTgt>
                                        </p:tgtEl>
                                        <p:attrNameLst>
                                          <p:attrName>style.visibility</p:attrName>
                                        </p:attrNameLst>
                                      </p:cBhvr>
                                      <p:to>
                                        <p:strVal val="visible"/>
                                      </p:to>
                                    </p:set>
                                    <p:animEffect transition="in" filter="fade">
                                      <p:cBhvr>
                                        <p:cTn id="471" dur="10"/>
                                        <p:tgtEl>
                                          <p:spTgt spid="5">
                                            <p:txEl>
                                              <p:pRg st="16" end="16"/>
                                            </p:txEl>
                                          </p:spTgt>
                                        </p:tgtEl>
                                      </p:cBhvr>
                                    </p:animEffect>
                                  </p:childTnLst>
                                </p:cTn>
                              </p:par>
                            </p:childTnLst>
                          </p:cTn>
                        </p:par>
                        <p:par>
                          <p:cTn id="472" fill="hold">
                            <p:stCondLst>
                              <p:cond delay="2090"/>
                            </p:stCondLst>
                            <p:childTnLst>
                              <p:par>
                                <p:cTn id="473" presetID="10" presetClass="entr" presetSubtype="0" fill="hold" nodeType="afterEffect">
                                  <p:stCondLst>
                                    <p:cond delay="10"/>
                                  </p:stCondLst>
                                  <p:childTnLst>
                                    <p:set>
                                      <p:cBhvr>
                                        <p:cTn id="474" dur="1" fill="hold">
                                          <p:stCondLst>
                                            <p:cond delay="0"/>
                                          </p:stCondLst>
                                        </p:cTn>
                                        <p:tgtEl>
                                          <p:spTgt spid="5">
                                            <p:txEl>
                                              <p:pRg st="17" end="17"/>
                                            </p:txEl>
                                          </p:spTgt>
                                        </p:tgtEl>
                                        <p:attrNameLst>
                                          <p:attrName>style.visibility</p:attrName>
                                        </p:attrNameLst>
                                      </p:cBhvr>
                                      <p:to>
                                        <p:strVal val="visible"/>
                                      </p:to>
                                    </p:set>
                                    <p:animEffect transition="in" filter="fade">
                                      <p:cBhvr>
                                        <p:cTn id="475" dur="10"/>
                                        <p:tgtEl>
                                          <p:spTgt spid="5">
                                            <p:txEl>
                                              <p:pRg st="17" end="17"/>
                                            </p:txEl>
                                          </p:spTgt>
                                        </p:tgtEl>
                                      </p:cBhvr>
                                    </p:animEffect>
                                  </p:childTnLst>
                                </p:cTn>
                              </p:par>
                            </p:childTnLst>
                          </p:cTn>
                        </p:par>
                        <p:par>
                          <p:cTn id="476" fill="hold">
                            <p:stCondLst>
                              <p:cond delay="2110"/>
                            </p:stCondLst>
                            <p:childTnLst>
                              <p:par>
                                <p:cTn id="477" presetID="10" presetClass="entr" presetSubtype="0" fill="hold" nodeType="afterEffect">
                                  <p:stCondLst>
                                    <p:cond delay="10"/>
                                  </p:stCondLst>
                                  <p:childTnLst>
                                    <p:set>
                                      <p:cBhvr>
                                        <p:cTn id="478" dur="1" fill="hold">
                                          <p:stCondLst>
                                            <p:cond delay="0"/>
                                          </p:stCondLst>
                                        </p:cTn>
                                        <p:tgtEl>
                                          <p:spTgt spid="5">
                                            <p:txEl>
                                              <p:pRg st="18" end="18"/>
                                            </p:txEl>
                                          </p:spTgt>
                                        </p:tgtEl>
                                        <p:attrNameLst>
                                          <p:attrName>style.visibility</p:attrName>
                                        </p:attrNameLst>
                                      </p:cBhvr>
                                      <p:to>
                                        <p:strVal val="visible"/>
                                      </p:to>
                                    </p:set>
                                    <p:animEffect transition="in" filter="fade">
                                      <p:cBhvr>
                                        <p:cTn id="479" dur="10"/>
                                        <p:tgtEl>
                                          <p:spTgt spid="5">
                                            <p:txEl>
                                              <p:pRg st="18" end="18"/>
                                            </p:txEl>
                                          </p:spTgt>
                                        </p:tgtEl>
                                      </p:cBhvr>
                                    </p:animEffect>
                                  </p:childTnLst>
                                </p:cTn>
                              </p:par>
                            </p:childTnLst>
                          </p:cTn>
                        </p:par>
                        <p:par>
                          <p:cTn id="480" fill="hold">
                            <p:stCondLst>
                              <p:cond delay="2130"/>
                            </p:stCondLst>
                            <p:childTnLst>
                              <p:par>
                                <p:cTn id="481" presetID="10" presetClass="entr" presetSubtype="0" fill="hold" nodeType="afterEffect">
                                  <p:stCondLst>
                                    <p:cond delay="10"/>
                                  </p:stCondLst>
                                  <p:childTnLst>
                                    <p:set>
                                      <p:cBhvr>
                                        <p:cTn id="482" dur="1" fill="hold">
                                          <p:stCondLst>
                                            <p:cond delay="0"/>
                                          </p:stCondLst>
                                        </p:cTn>
                                        <p:tgtEl>
                                          <p:spTgt spid="5">
                                            <p:txEl>
                                              <p:pRg st="19" end="19"/>
                                            </p:txEl>
                                          </p:spTgt>
                                        </p:tgtEl>
                                        <p:attrNameLst>
                                          <p:attrName>style.visibility</p:attrName>
                                        </p:attrNameLst>
                                      </p:cBhvr>
                                      <p:to>
                                        <p:strVal val="visible"/>
                                      </p:to>
                                    </p:set>
                                    <p:animEffect transition="in" filter="fade">
                                      <p:cBhvr>
                                        <p:cTn id="483" dur="10"/>
                                        <p:tgtEl>
                                          <p:spTgt spid="5">
                                            <p:txEl>
                                              <p:pRg st="19" end="19"/>
                                            </p:txEl>
                                          </p:spTgt>
                                        </p:tgtEl>
                                      </p:cBhvr>
                                    </p:animEffect>
                                  </p:childTnLst>
                                </p:cTn>
                              </p:par>
                            </p:childTnLst>
                          </p:cTn>
                        </p:par>
                        <p:par>
                          <p:cTn id="484" fill="hold">
                            <p:stCondLst>
                              <p:cond delay="2150"/>
                            </p:stCondLst>
                            <p:childTnLst>
                              <p:par>
                                <p:cTn id="485" presetID="10" presetClass="entr" presetSubtype="0" fill="hold" nodeType="afterEffect">
                                  <p:stCondLst>
                                    <p:cond delay="10"/>
                                  </p:stCondLst>
                                  <p:childTnLst>
                                    <p:set>
                                      <p:cBhvr>
                                        <p:cTn id="486" dur="1" fill="hold">
                                          <p:stCondLst>
                                            <p:cond delay="0"/>
                                          </p:stCondLst>
                                        </p:cTn>
                                        <p:tgtEl>
                                          <p:spTgt spid="5">
                                            <p:txEl>
                                              <p:pRg st="20" end="20"/>
                                            </p:txEl>
                                          </p:spTgt>
                                        </p:tgtEl>
                                        <p:attrNameLst>
                                          <p:attrName>style.visibility</p:attrName>
                                        </p:attrNameLst>
                                      </p:cBhvr>
                                      <p:to>
                                        <p:strVal val="visible"/>
                                      </p:to>
                                    </p:set>
                                    <p:animEffect transition="in" filter="fade">
                                      <p:cBhvr>
                                        <p:cTn id="487" dur="10"/>
                                        <p:tgtEl>
                                          <p:spTgt spid="5">
                                            <p:txEl>
                                              <p:pRg st="20" end="20"/>
                                            </p:txEl>
                                          </p:spTgt>
                                        </p:tgtEl>
                                      </p:cBhvr>
                                    </p:animEffect>
                                  </p:childTnLst>
                                </p:cTn>
                              </p:par>
                            </p:childTnLst>
                          </p:cTn>
                        </p:par>
                        <p:par>
                          <p:cTn id="488" fill="hold">
                            <p:stCondLst>
                              <p:cond delay="2170"/>
                            </p:stCondLst>
                            <p:childTnLst>
                              <p:par>
                                <p:cTn id="489" presetID="10" presetClass="entr" presetSubtype="0" fill="hold" nodeType="afterEffect">
                                  <p:stCondLst>
                                    <p:cond delay="10"/>
                                  </p:stCondLst>
                                  <p:childTnLst>
                                    <p:set>
                                      <p:cBhvr>
                                        <p:cTn id="490" dur="1" fill="hold">
                                          <p:stCondLst>
                                            <p:cond delay="0"/>
                                          </p:stCondLst>
                                        </p:cTn>
                                        <p:tgtEl>
                                          <p:spTgt spid="5">
                                            <p:txEl>
                                              <p:pRg st="21" end="21"/>
                                            </p:txEl>
                                          </p:spTgt>
                                        </p:tgtEl>
                                        <p:attrNameLst>
                                          <p:attrName>style.visibility</p:attrName>
                                        </p:attrNameLst>
                                      </p:cBhvr>
                                      <p:to>
                                        <p:strVal val="visible"/>
                                      </p:to>
                                    </p:set>
                                    <p:animEffect transition="in" filter="fade">
                                      <p:cBhvr>
                                        <p:cTn id="491" dur="10"/>
                                        <p:tgtEl>
                                          <p:spTgt spid="5">
                                            <p:txEl>
                                              <p:pRg st="21" end="21"/>
                                            </p:txEl>
                                          </p:spTgt>
                                        </p:tgtEl>
                                      </p:cBhvr>
                                    </p:animEffect>
                                  </p:childTnLst>
                                </p:cTn>
                              </p:par>
                            </p:childTnLst>
                          </p:cTn>
                        </p:par>
                        <p:par>
                          <p:cTn id="492" fill="hold">
                            <p:stCondLst>
                              <p:cond delay="2190"/>
                            </p:stCondLst>
                            <p:childTnLst>
                              <p:par>
                                <p:cTn id="493" presetID="10" presetClass="entr" presetSubtype="0" fill="hold" nodeType="afterEffect">
                                  <p:stCondLst>
                                    <p:cond delay="10"/>
                                  </p:stCondLst>
                                  <p:childTnLst>
                                    <p:set>
                                      <p:cBhvr>
                                        <p:cTn id="494" dur="1" fill="hold">
                                          <p:stCondLst>
                                            <p:cond delay="0"/>
                                          </p:stCondLst>
                                        </p:cTn>
                                        <p:tgtEl>
                                          <p:spTgt spid="5">
                                            <p:txEl>
                                              <p:pRg st="22" end="22"/>
                                            </p:txEl>
                                          </p:spTgt>
                                        </p:tgtEl>
                                        <p:attrNameLst>
                                          <p:attrName>style.visibility</p:attrName>
                                        </p:attrNameLst>
                                      </p:cBhvr>
                                      <p:to>
                                        <p:strVal val="visible"/>
                                      </p:to>
                                    </p:set>
                                    <p:animEffect transition="in" filter="fade">
                                      <p:cBhvr>
                                        <p:cTn id="495" dur="10"/>
                                        <p:tgtEl>
                                          <p:spTgt spid="5">
                                            <p:txEl>
                                              <p:pRg st="22" end="22"/>
                                            </p:txEl>
                                          </p:spTgt>
                                        </p:tgtEl>
                                      </p:cBhvr>
                                    </p:animEffect>
                                  </p:childTnLst>
                                </p:cTn>
                              </p:par>
                            </p:childTnLst>
                          </p:cTn>
                        </p:par>
                        <p:par>
                          <p:cTn id="496" fill="hold">
                            <p:stCondLst>
                              <p:cond delay="2210"/>
                            </p:stCondLst>
                            <p:childTnLst>
                              <p:par>
                                <p:cTn id="497" presetID="10" presetClass="entr" presetSubtype="0" fill="hold" nodeType="afterEffect">
                                  <p:stCondLst>
                                    <p:cond delay="10"/>
                                  </p:stCondLst>
                                  <p:childTnLst>
                                    <p:set>
                                      <p:cBhvr>
                                        <p:cTn id="498" dur="1" fill="hold">
                                          <p:stCondLst>
                                            <p:cond delay="0"/>
                                          </p:stCondLst>
                                        </p:cTn>
                                        <p:tgtEl>
                                          <p:spTgt spid="5">
                                            <p:txEl>
                                              <p:pRg st="23" end="23"/>
                                            </p:txEl>
                                          </p:spTgt>
                                        </p:tgtEl>
                                        <p:attrNameLst>
                                          <p:attrName>style.visibility</p:attrName>
                                        </p:attrNameLst>
                                      </p:cBhvr>
                                      <p:to>
                                        <p:strVal val="visible"/>
                                      </p:to>
                                    </p:set>
                                    <p:animEffect transition="in" filter="fade">
                                      <p:cBhvr>
                                        <p:cTn id="499" dur="10"/>
                                        <p:tgtEl>
                                          <p:spTgt spid="5">
                                            <p:txEl>
                                              <p:pRg st="23" end="23"/>
                                            </p:txEl>
                                          </p:spTgt>
                                        </p:tgtEl>
                                      </p:cBhvr>
                                    </p:animEffect>
                                  </p:childTnLst>
                                </p:cTn>
                              </p:par>
                            </p:childTnLst>
                          </p:cTn>
                        </p:par>
                        <p:par>
                          <p:cTn id="500" fill="hold">
                            <p:stCondLst>
                              <p:cond delay="2230"/>
                            </p:stCondLst>
                            <p:childTnLst>
                              <p:par>
                                <p:cTn id="501" presetID="10" presetClass="entr" presetSubtype="0" fill="hold" nodeType="afterEffect">
                                  <p:stCondLst>
                                    <p:cond delay="10"/>
                                  </p:stCondLst>
                                  <p:childTnLst>
                                    <p:set>
                                      <p:cBhvr>
                                        <p:cTn id="502" dur="1" fill="hold">
                                          <p:stCondLst>
                                            <p:cond delay="0"/>
                                          </p:stCondLst>
                                        </p:cTn>
                                        <p:tgtEl>
                                          <p:spTgt spid="5">
                                            <p:txEl>
                                              <p:pRg st="24" end="24"/>
                                            </p:txEl>
                                          </p:spTgt>
                                        </p:tgtEl>
                                        <p:attrNameLst>
                                          <p:attrName>style.visibility</p:attrName>
                                        </p:attrNameLst>
                                      </p:cBhvr>
                                      <p:to>
                                        <p:strVal val="visible"/>
                                      </p:to>
                                    </p:set>
                                    <p:animEffect transition="in" filter="fade">
                                      <p:cBhvr>
                                        <p:cTn id="503" dur="10"/>
                                        <p:tgtEl>
                                          <p:spTgt spid="5">
                                            <p:txEl>
                                              <p:pRg st="24" end="24"/>
                                            </p:txEl>
                                          </p:spTgt>
                                        </p:tgtEl>
                                      </p:cBhvr>
                                    </p:animEffect>
                                  </p:childTnLst>
                                </p:cTn>
                              </p:par>
                            </p:childTnLst>
                          </p:cTn>
                        </p:par>
                        <p:par>
                          <p:cTn id="504" fill="hold">
                            <p:stCondLst>
                              <p:cond delay="2250"/>
                            </p:stCondLst>
                            <p:childTnLst>
                              <p:par>
                                <p:cTn id="505" presetID="10" presetClass="entr" presetSubtype="0" fill="hold" nodeType="afterEffect">
                                  <p:stCondLst>
                                    <p:cond delay="10"/>
                                  </p:stCondLst>
                                  <p:childTnLst>
                                    <p:set>
                                      <p:cBhvr>
                                        <p:cTn id="506" dur="1" fill="hold">
                                          <p:stCondLst>
                                            <p:cond delay="0"/>
                                          </p:stCondLst>
                                        </p:cTn>
                                        <p:tgtEl>
                                          <p:spTgt spid="6">
                                            <p:txEl>
                                              <p:pRg st="0" end="0"/>
                                            </p:txEl>
                                          </p:spTgt>
                                        </p:tgtEl>
                                        <p:attrNameLst>
                                          <p:attrName>style.visibility</p:attrName>
                                        </p:attrNameLst>
                                      </p:cBhvr>
                                      <p:to>
                                        <p:strVal val="visible"/>
                                      </p:to>
                                    </p:set>
                                    <p:animEffect transition="in" filter="fade">
                                      <p:cBhvr>
                                        <p:cTn id="507" dur="10"/>
                                        <p:tgtEl>
                                          <p:spTgt spid="6">
                                            <p:txEl>
                                              <p:pRg st="0" end="0"/>
                                            </p:txEl>
                                          </p:spTgt>
                                        </p:tgtEl>
                                      </p:cBhvr>
                                    </p:animEffect>
                                  </p:childTnLst>
                                </p:cTn>
                              </p:par>
                            </p:childTnLst>
                          </p:cTn>
                        </p:par>
                        <p:par>
                          <p:cTn id="508" fill="hold">
                            <p:stCondLst>
                              <p:cond delay="2270"/>
                            </p:stCondLst>
                            <p:childTnLst>
                              <p:par>
                                <p:cTn id="509" presetID="10" presetClass="entr" presetSubtype="0" fill="hold" nodeType="afterEffect">
                                  <p:stCondLst>
                                    <p:cond delay="10"/>
                                  </p:stCondLst>
                                  <p:childTnLst>
                                    <p:set>
                                      <p:cBhvr>
                                        <p:cTn id="510" dur="1" fill="hold">
                                          <p:stCondLst>
                                            <p:cond delay="0"/>
                                          </p:stCondLst>
                                        </p:cTn>
                                        <p:tgtEl>
                                          <p:spTgt spid="6">
                                            <p:txEl>
                                              <p:pRg st="1" end="1"/>
                                            </p:txEl>
                                          </p:spTgt>
                                        </p:tgtEl>
                                        <p:attrNameLst>
                                          <p:attrName>style.visibility</p:attrName>
                                        </p:attrNameLst>
                                      </p:cBhvr>
                                      <p:to>
                                        <p:strVal val="visible"/>
                                      </p:to>
                                    </p:set>
                                    <p:animEffect transition="in" filter="fade">
                                      <p:cBhvr>
                                        <p:cTn id="511" dur="10"/>
                                        <p:tgtEl>
                                          <p:spTgt spid="6">
                                            <p:txEl>
                                              <p:pRg st="1" end="1"/>
                                            </p:txEl>
                                          </p:spTgt>
                                        </p:tgtEl>
                                      </p:cBhvr>
                                    </p:animEffect>
                                  </p:childTnLst>
                                </p:cTn>
                              </p:par>
                            </p:childTnLst>
                          </p:cTn>
                        </p:par>
                        <p:par>
                          <p:cTn id="512" fill="hold">
                            <p:stCondLst>
                              <p:cond delay="2290"/>
                            </p:stCondLst>
                            <p:childTnLst>
                              <p:par>
                                <p:cTn id="513" presetID="10" presetClass="entr" presetSubtype="0" fill="hold" nodeType="afterEffect">
                                  <p:stCondLst>
                                    <p:cond delay="10"/>
                                  </p:stCondLst>
                                  <p:childTnLst>
                                    <p:set>
                                      <p:cBhvr>
                                        <p:cTn id="514" dur="1" fill="hold">
                                          <p:stCondLst>
                                            <p:cond delay="0"/>
                                          </p:stCondLst>
                                        </p:cTn>
                                        <p:tgtEl>
                                          <p:spTgt spid="6">
                                            <p:txEl>
                                              <p:pRg st="2" end="2"/>
                                            </p:txEl>
                                          </p:spTgt>
                                        </p:tgtEl>
                                        <p:attrNameLst>
                                          <p:attrName>style.visibility</p:attrName>
                                        </p:attrNameLst>
                                      </p:cBhvr>
                                      <p:to>
                                        <p:strVal val="visible"/>
                                      </p:to>
                                    </p:set>
                                    <p:animEffect transition="in" filter="fade">
                                      <p:cBhvr>
                                        <p:cTn id="515" dur="10"/>
                                        <p:tgtEl>
                                          <p:spTgt spid="6">
                                            <p:txEl>
                                              <p:pRg st="2" end="2"/>
                                            </p:txEl>
                                          </p:spTgt>
                                        </p:tgtEl>
                                      </p:cBhvr>
                                    </p:animEffect>
                                  </p:childTnLst>
                                </p:cTn>
                              </p:par>
                            </p:childTnLst>
                          </p:cTn>
                        </p:par>
                        <p:par>
                          <p:cTn id="516" fill="hold">
                            <p:stCondLst>
                              <p:cond delay="2310"/>
                            </p:stCondLst>
                            <p:childTnLst>
                              <p:par>
                                <p:cTn id="517" presetID="10" presetClass="entr" presetSubtype="0" fill="hold" nodeType="afterEffect">
                                  <p:stCondLst>
                                    <p:cond delay="10"/>
                                  </p:stCondLst>
                                  <p:childTnLst>
                                    <p:set>
                                      <p:cBhvr>
                                        <p:cTn id="518" dur="1" fill="hold">
                                          <p:stCondLst>
                                            <p:cond delay="0"/>
                                          </p:stCondLst>
                                        </p:cTn>
                                        <p:tgtEl>
                                          <p:spTgt spid="6">
                                            <p:txEl>
                                              <p:pRg st="3" end="3"/>
                                            </p:txEl>
                                          </p:spTgt>
                                        </p:tgtEl>
                                        <p:attrNameLst>
                                          <p:attrName>style.visibility</p:attrName>
                                        </p:attrNameLst>
                                      </p:cBhvr>
                                      <p:to>
                                        <p:strVal val="visible"/>
                                      </p:to>
                                    </p:set>
                                    <p:animEffect transition="in" filter="fade">
                                      <p:cBhvr>
                                        <p:cTn id="519" dur="10"/>
                                        <p:tgtEl>
                                          <p:spTgt spid="6">
                                            <p:txEl>
                                              <p:pRg st="3" end="3"/>
                                            </p:txEl>
                                          </p:spTgt>
                                        </p:tgtEl>
                                      </p:cBhvr>
                                    </p:animEffect>
                                  </p:childTnLst>
                                </p:cTn>
                              </p:par>
                            </p:childTnLst>
                          </p:cTn>
                        </p:par>
                        <p:par>
                          <p:cTn id="520" fill="hold">
                            <p:stCondLst>
                              <p:cond delay="2330"/>
                            </p:stCondLst>
                            <p:childTnLst>
                              <p:par>
                                <p:cTn id="521" presetID="10" presetClass="entr" presetSubtype="0" fill="hold" nodeType="afterEffect">
                                  <p:stCondLst>
                                    <p:cond delay="10"/>
                                  </p:stCondLst>
                                  <p:childTnLst>
                                    <p:set>
                                      <p:cBhvr>
                                        <p:cTn id="522" dur="1" fill="hold">
                                          <p:stCondLst>
                                            <p:cond delay="0"/>
                                          </p:stCondLst>
                                        </p:cTn>
                                        <p:tgtEl>
                                          <p:spTgt spid="6">
                                            <p:txEl>
                                              <p:pRg st="4" end="4"/>
                                            </p:txEl>
                                          </p:spTgt>
                                        </p:tgtEl>
                                        <p:attrNameLst>
                                          <p:attrName>style.visibility</p:attrName>
                                        </p:attrNameLst>
                                      </p:cBhvr>
                                      <p:to>
                                        <p:strVal val="visible"/>
                                      </p:to>
                                    </p:set>
                                    <p:animEffect transition="in" filter="fade">
                                      <p:cBhvr>
                                        <p:cTn id="523" dur="10"/>
                                        <p:tgtEl>
                                          <p:spTgt spid="6">
                                            <p:txEl>
                                              <p:pRg st="4" end="4"/>
                                            </p:txEl>
                                          </p:spTgt>
                                        </p:tgtEl>
                                      </p:cBhvr>
                                    </p:animEffect>
                                  </p:childTnLst>
                                </p:cTn>
                              </p:par>
                            </p:childTnLst>
                          </p:cTn>
                        </p:par>
                        <p:par>
                          <p:cTn id="524" fill="hold">
                            <p:stCondLst>
                              <p:cond delay="2350"/>
                            </p:stCondLst>
                            <p:childTnLst>
                              <p:par>
                                <p:cTn id="525" presetID="10" presetClass="entr" presetSubtype="0" fill="hold" nodeType="afterEffect">
                                  <p:stCondLst>
                                    <p:cond delay="10"/>
                                  </p:stCondLst>
                                  <p:childTnLst>
                                    <p:set>
                                      <p:cBhvr>
                                        <p:cTn id="526" dur="1" fill="hold">
                                          <p:stCondLst>
                                            <p:cond delay="0"/>
                                          </p:stCondLst>
                                        </p:cTn>
                                        <p:tgtEl>
                                          <p:spTgt spid="6">
                                            <p:txEl>
                                              <p:pRg st="5" end="5"/>
                                            </p:txEl>
                                          </p:spTgt>
                                        </p:tgtEl>
                                        <p:attrNameLst>
                                          <p:attrName>style.visibility</p:attrName>
                                        </p:attrNameLst>
                                      </p:cBhvr>
                                      <p:to>
                                        <p:strVal val="visible"/>
                                      </p:to>
                                    </p:set>
                                    <p:animEffect transition="in" filter="fade">
                                      <p:cBhvr>
                                        <p:cTn id="527" dur="10"/>
                                        <p:tgtEl>
                                          <p:spTgt spid="6">
                                            <p:txEl>
                                              <p:pRg st="5" end="5"/>
                                            </p:txEl>
                                          </p:spTgt>
                                        </p:tgtEl>
                                      </p:cBhvr>
                                    </p:animEffect>
                                  </p:childTnLst>
                                </p:cTn>
                              </p:par>
                            </p:childTnLst>
                          </p:cTn>
                        </p:par>
                        <p:par>
                          <p:cTn id="528" fill="hold">
                            <p:stCondLst>
                              <p:cond delay="2370"/>
                            </p:stCondLst>
                            <p:childTnLst>
                              <p:par>
                                <p:cTn id="529" presetID="10" presetClass="entr" presetSubtype="0" fill="hold" nodeType="afterEffect">
                                  <p:stCondLst>
                                    <p:cond delay="10"/>
                                  </p:stCondLst>
                                  <p:childTnLst>
                                    <p:set>
                                      <p:cBhvr>
                                        <p:cTn id="530" dur="1" fill="hold">
                                          <p:stCondLst>
                                            <p:cond delay="0"/>
                                          </p:stCondLst>
                                        </p:cTn>
                                        <p:tgtEl>
                                          <p:spTgt spid="6">
                                            <p:txEl>
                                              <p:pRg st="6" end="6"/>
                                            </p:txEl>
                                          </p:spTgt>
                                        </p:tgtEl>
                                        <p:attrNameLst>
                                          <p:attrName>style.visibility</p:attrName>
                                        </p:attrNameLst>
                                      </p:cBhvr>
                                      <p:to>
                                        <p:strVal val="visible"/>
                                      </p:to>
                                    </p:set>
                                    <p:animEffect transition="in" filter="fade">
                                      <p:cBhvr>
                                        <p:cTn id="531" dur="10"/>
                                        <p:tgtEl>
                                          <p:spTgt spid="6">
                                            <p:txEl>
                                              <p:pRg st="6" end="6"/>
                                            </p:txEl>
                                          </p:spTgt>
                                        </p:tgtEl>
                                      </p:cBhvr>
                                    </p:animEffect>
                                  </p:childTnLst>
                                </p:cTn>
                              </p:par>
                            </p:childTnLst>
                          </p:cTn>
                        </p:par>
                        <p:par>
                          <p:cTn id="532" fill="hold">
                            <p:stCondLst>
                              <p:cond delay="2390"/>
                            </p:stCondLst>
                            <p:childTnLst>
                              <p:par>
                                <p:cTn id="533" presetID="10" presetClass="entr" presetSubtype="0" fill="hold" nodeType="afterEffect">
                                  <p:stCondLst>
                                    <p:cond delay="10"/>
                                  </p:stCondLst>
                                  <p:childTnLst>
                                    <p:set>
                                      <p:cBhvr>
                                        <p:cTn id="534" dur="1" fill="hold">
                                          <p:stCondLst>
                                            <p:cond delay="0"/>
                                          </p:stCondLst>
                                        </p:cTn>
                                        <p:tgtEl>
                                          <p:spTgt spid="6">
                                            <p:txEl>
                                              <p:pRg st="7" end="7"/>
                                            </p:txEl>
                                          </p:spTgt>
                                        </p:tgtEl>
                                        <p:attrNameLst>
                                          <p:attrName>style.visibility</p:attrName>
                                        </p:attrNameLst>
                                      </p:cBhvr>
                                      <p:to>
                                        <p:strVal val="visible"/>
                                      </p:to>
                                    </p:set>
                                    <p:animEffect transition="in" filter="fade">
                                      <p:cBhvr>
                                        <p:cTn id="535" dur="10"/>
                                        <p:tgtEl>
                                          <p:spTgt spid="6">
                                            <p:txEl>
                                              <p:pRg st="7" end="7"/>
                                            </p:txEl>
                                          </p:spTgt>
                                        </p:tgtEl>
                                      </p:cBhvr>
                                    </p:animEffect>
                                  </p:childTnLst>
                                </p:cTn>
                              </p:par>
                            </p:childTnLst>
                          </p:cTn>
                        </p:par>
                        <p:par>
                          <p:cTn id="536" fill="hold">
                            <p:stCondLst>
                              <p:cond delay="2410"/>
                            </p:stCondLst>
                            <p:childTnLst>
                              <p:par>
                                <p:cTn id="537" presetID="10" presetClass="entr" presetSubtype="0" fill="hold" nodeType="afterEffect">
                                  <p:stCondLst>
                                    <p:cond delay="10"/>
                                  </p:stCondLst>
                                  <p:childTnLst>
                                    <p:set>
                                      <p:cBhvr>
                                        <p:cTn id="538" dur="1" fill="hold">
                                          <p:stCondLst>
                                            <p:cond delay="0"/>
                                          </p:stCondLst>
                                        </p:cTn>
                                        <p:tgtEl>
                                          <p:spTgt spid="6">
                                            <p:txEl>
                                              <p:pRg st="8" end="8"/>
                                            </p:txEl>
                                          </p:spTgt>
                                        </p:tgtEl>
                                        <p:attrNameLst>
                                          <p:attrName>style.visibility</p:attrName>
                                        </p:attrNameLst>
                                      </p:cBhvr>
                                      <p:to>
                                        <p:strVal val="visible"/>
                                      </p:to>
                                    </p:set>
                                    <p:animEffect transition="in" filter="fade">
                                      <p:cBhvr>
                                        <p:cTn id="539" dur="10"/>
                                        <p:tgtEl>
                                          <p:spTgt spid="6">
                                            <p:txEl>
                                              <p:pRg st="8" end="8"/>
                                            </p:txEl>
                                          </p:spTgt>
                                        </p:tgtEl>
                                      </p:cBhvr>
                                    </p:animEffect>
                                  </p:childTnLst>
                                </p:cTn>
                              </p:par>
                            </p:childTnLst>
                          </p:cTn>
                        </p:par>
                        <p:par>
                          <p:cTn id="540" fill="hold">
                            <p:stCondLst>
                              <p:cond delay="2430"/>
                            </p:stCondLst>
                            <p:childTnLst>
                              <p:par>
                                <p:cTn id="541" presetID="10" presetClass="entr" presetSubtype="0" fill="hold" nodeType="afterEffect">
                                  <p:stCondLst>
                                    <p:cond delay="10"/>
                                  </p:stCondLst>
                                  <p:childTnLst>
                                    <p:set>
                                      <p:cBhvr>
                                        <p:cTn id="542" dur="1" fill="hold">
                                          <p:stCondLst>
                                            <p:cond delay="0"/>
                                          </p:stCondLst>
                                        </p:cTn>
                                        <p:tgtEl>
                                          <p:spTgt spid="6">
                                            <p:txEl>
                                              <p:pRg st="9" end="9"/>
                                            </p:txEl>
                                          </p:spTgt>
                                        </p:tgtEl>
                                        <p:attrNameLst>
                                          <p:attrName>style.visibility</p:attrName>
                                        </p:attrNameLst>
                                      </p:cBhvr>
                                      <p:to>
                                        <p:strVal val="visible"/>
                                      </p:to>
                                    </p:set>
                                    <p:animEffect transition="in" filter="fade">
                                      <p:cBhvr>
                                        <p:cTn id="543" dur="10"/>
                                        <p:tgtEl>
                                          <p:spTgt spid="6">
                                            <p:txEl>
                                              <p:pRg st="9" end="9"/>
                                            </p:txEl>
                                          </p:spTgt>
                                        </p:tgtEl>
                                      </p:cBhvr>
                                    </p:animEffect>
                                  </p:childTnLst>
                                </p:cTn>
                              </p:par>
                            </p:childTnLst>
                          </p:cTn>
                        </p:par>
                        <p:par>
                          <p:cTn id="544" fill="hold">
                            <p:stCondLst>
                              <p:cond delay="2450"/>
                            </p:stCondLst>
                            <p:childTnLst>
                              <p:par>
                                <p:cTn id="545" presetID="10" presetClass="entr" presetSubtype="0" fill="hold" nodeType="afterEffect">
                                  <p:stCondLst>
                                    <p:cond delay="10"/>
                                  </p:stCondLst>
                                  <p:childTnLst>
                                    <p:set>
                                      <p:cBhvr>
                                        <p:cTn id="546" dur="1" fill="hold">
                                          <p:stCondLst>
                                            <p:cond delay="0"/>
                                          </p:stCondLst>
                                        </p:cTn>
                                        <p:tgtEl>
                                          <p:spTgt spid="6">
                                            <p:txEl>
                                              <p:pRg st="10" end="10"/>
                                            </p:txEl>
                                          </p:spTgt>
                                        </p:tgtEl>
                                        <p:attrNameLst>
                                          <p:attrName>style.visibility</p:attrName>
                                        </p:attrNameLst>
                                      </p:cBhvr>
                                      <p:to>
                                        <p:strVal val="visible"/>
                                      </p:to>
                                    </p:set>
                                    <p:animEffect transition="in" filter="fade">
                                      <p:cBhvr>
                                        <p:cTn id="547" dur="10"/>
                                        <p:tgtEl>
                                          <p:spTgt spid="6">
                                            <p:txEl>
                                              <p:pRg st="10" end="10"/>
                                            </p:txEl>
                                          </p:spTgt>
                                        </p:tgtEl>
                                      </p:cBhvr>
                                    </p:animEffect>
                                  </p:childTnLst>
                                </p:cTn>
                              </p:par>
                            </p:childTnLst>
                          </p:cTn>
                        </p:par>
                        <p:par>
                          <p:cTn id="548" fill="hold">
                            <p:stCondLst>
                              <p:cond delay="2470"/>
                            </p:stCondLst>
                            <p:childTnLst>
                              <p:par>
                                <p:cTn id="549" presetID="10" presetClass="entr" presetSubtype="0" fill="hold" nodeType="afterEffect">
                                  <p:stCondLst>
                                    <p:cond delay="10"/>
                                  </p:stCondLst>
                                  <p:childTnLst>
                                    <p:set>
                                      <p:cBhvr>
                                        <p:cTn id="550" dur="1" fill="hold">
                                          <p:stCondLst>
                                            <p:cond delay="0"/>
                                          </p:stCondLst>
                                        </p:cTn>
                                        <p:tgtEl>
                                          <p:spTgt spid="6">
                                            <p:txEl>
                                              <p:pRg st="11" end="11"/>
                                            </p:txEl>
                                          </p:spTgt>
                                        </p:tgtEl>
                                        <p:attrNameLst>
                                          <p:attrName>style.visibility</p:attrName>
                                        </p:attrNameLst>
                                      </p:cBhvr>
                                      <p:to>
                                        <p:strVal val="visible"/>
                                      </p:to>
                                    </p:set>
                                    <p:animEffect transition="in" filter="fade">
                                      <p:cBhvr>
                                        <p:cTn id="551" dur="10"/>
                                        <p:tgtEl>
                                          <p:spTgt spid="6">
                                            <p:txEl>
                                              <p:pRg st="11" end="11"/>
                                            </p:txEl>
                                          </p:spTgt>
                                        </p:tgtEl>
                                      </p:cBhvr>
                                    </p:animEffect>
                                  </p:childTnLst>
                                </p:cTn>
                              </p:par>
                            </p:childTnLst>
                          </p:cTn>
                        </p:par>
                        <p:par>
                          <p:cTn id="552" fill="hold">
                            <p:stCondLst>
                              <p:cond delay="2490"/>
                            </p:stCondLst>
                            <p:childTnLst>
                              <p:par>
                                <p:cTn id="553" presetID="10" presetClass="entr" presetSubtype="0" fill="hold" nodeType="afterEffect">
                                  <p:stCondLst>
                                    <p:cond delay="10"/>
                                  </p:stCondLst>
                                  <p:childTnLst>
                                    <p:set>
                                      <p:cBhvr>
                                        <p:cTn id="554" dur="1" fill="hold">
                                          <p:stCondLst>
                                            <p:cond delay="0"/>
                                          </p:stCondLst>
                                        </p:cTn>
                                        <p:tgtEl>
                                          <p:spTgt spid="6">
                                            <p:txEl>
                                              <p:pRg st="12" end="12"/>
                                            </p:txEl>
                                          </p:spTgt>
                                        </p:tgtEl>
                                        <p:attrNameLst>
                                          <p:attrName>style.visibility</p:attrName>
                                        </p:attrNameLst>
                                      </p:cBhvr>
                                      <p:to>
                                        <p:strVal val="visible"/>
                                      </p:to>
                                    </p:set>
                                    <p:animEffect transition="in" filter="fade">
                                      <p:cBhvr>
                                        <p:cTn id="555" dur="10"/>
                                        <p:tgtEl>
                                          <p:spTgt spid="6">
                                            <p:txEl>
                                              <p:pRg st="12" end="12"/>
                                            </p:txEl>
                                          </p:spTgt>
                                        </p:tgtEl>
                                      </p:cBhvr>
                                    </p:animEffect>
                                  </p:childTnLst>
                                </p:cTn>
                              </p:par>
                            </p:childTnLst>
                          </p:cTn>
                        </p:par>
                        <p:par>
                          <p:cTn id="556" fill="hold">
                            <p:stCondLst>
                              <p:cond delay="2510"/>
                            </p:stCondLst>
                            <p:childTnLst>
                              <p:par>
                                <p:cTn id="557" presetID="10" presetClass="entr" presetSubtype="0" fill="hold" nodeType="afterEffect">
                                  <p:stCondLst>
                                    <p:cond delay="10"/>
                                  </p:stCondLst>
                                  <p:childTnLst>
                                    <p:set>
                                      <p:cBhvr>
                                        <p:cTn id="558" dur="1" fill="hold">
                                          <p:stCondLst>
                                            <p:cond delay="0"/>
                                          </p:stCondLst>
                                        </p:cTn>
                                        <p:tgtEl>
                                          <p:spTgt spid="6">
                                            <p:txEl>
                                              <p:pRg st="13" end="13"/>
                                            </p:txEl>
                                          </p:spTgt>
                                        </p:tgtEl>
                                        <p:attrNameLst>
                                          <p:attrName>style.visibility</p:attrName>
                                        </p:attrNameLst>
                                      </p:cBhvr>
                                      <p:to>
                                        <p:strVal val="visible"/>
                                      </p:to>
                                    </p:set>
                                    <p:animEffect transition="in" filter="fade">
                                      <p:cBhvr>
                                        <p:cTn id="559" dur="10"/>
                                        <p:tgtEl>
                                          <p:spTgt spid="6">
                                            <p:txEl>
                                              <p:pRg st="13" end="13"/>
                                            </p:txEl>
                                          </p:spTgt>
                                        </p:tgtEl>
                                      </p:cBhvr>
                                    </p:animEffect>
                                  </p:childTnLst>
                                </p:cTn>
                              </p:par>
                            </p:childTnLst>
                          </p:cTn>
                        </p:par>
                        <p:par>
                          <p:cTn id="560" fill="hold">
                            <p:stCondLst>
                              <p:cond delay="2530"/>
                            </p:stCondLst>
                            <p:childTnLst>
                              <p:par>
                                <p:cTn id="561" presetID="10" presetClass="entr" presetSubtype="0" fill="hold" nodeType="afterEffect">
                                  <p:stCondLst>
                                    <p:cond delay="10"/>
                                  </p:stCondLst>
                                  <p:childTnLst>
                                    <p:set>
                                      <p:cBhvr>
                                        <p:cTn id="562" dur="1" fill="hold">
                                          <p:stCondLst>
                                            <p:cond delay="0"/>
                                          </p:stCondLst>
                                        </p:cTn>
                                        <p:tgtEl>
                                          <p:spTgt spid="6">
                                            <p:txEl>
                                              <p:pRg st="14" end="14"/>
                                            </p:txEl>
                                          </p:spTgt>
                                        </p:tgtEl>
                                        <p:attrNameLst>
                                          <p:attrName>style.visibility</p:attrName>
                                        </p:attrNameLst>
                                      </p:cBhvr>
                                      <p:to>
                                        <p:strVal val="visible"/>
                                      </p:to>
                                    </p:set>
                                    <p:animEffect transition="in" filter="fade">
                                      <p:cBhvr>
                                        <p:cTn id="563" dur="10"/>
                                        <p:tgtEl>
                                          <p:spTgt spid="6">
                                            <p:txEl>
                                              <p:pRg st="14" end="14"/>
                                            </p:txEl>
                                          </p:spTgt>
                                        </p:tgtEl>
                                      </p:cBhvr>
                                    </p:animEffect>
                                  </p:childTnLst>
                                </p:cTn>
                              </p:par>
                            </p:childTnLst>
                          </p:cTn>
                        </p:par>
                        <p:par>
                          <p:cTn id="564" fill="hold">
                            <p:stCondLst>
                              <p:cond delay="2550"/>
                            </p:stCondLst>
                            <p:childTnLst>
                              <p:par>
                                <p:cTn id="565" presetID="10" presetClass="entr" presetSubtype="0" fill="hold" nodeType="afterEffect">
                                  <p:stCondLst>
                                    <p:cond delay="10"/>
                                  </p:stCondLst>
                                  <p:childTnLst>
                                    <p:set>
                                      <p:cBhvr>
                                        <p:cTn id="566" dur="1" fill="hold">
                                          <p:stCondLst>
                                            <p:cond delay="0"/>
                                          </p:stCondLst>
                                        </p:cTn>
                                        <p:tgtEl>
                                          <p:spTgt spid="6">
                                            <p:txEl>
                                              <p:pRg st="15" end="15"/>
                                            </p:txEl>
                                          </p:spTgt>
                                        </p:tgtEl>
                                        <p:attrNameLst>
                                          <p:attrName>style.visibility</p:attrName>
                                        </p:attrNameLst>
                                      </p:cBhvr>
                                      <p:to>
                                        <p:strVal val="visible"/>
                                      </p:to>
                                    </p:set>
                                    <p:animEffect transition="in" filter="fade">
                                      <p:cBhvr>
                                        <p:cTn id="567" dur="10"/>
                                        <p:tgtEl>
                                          <p:spTgt spid="6">
                                            <p:txEl>
                                              <p:pRg st="15" end="15"/>
                                            </p:txEl>
                                          </p:spTgt>
                                        </p:tgtEl>
                                      </p:cBhvr>
                                    </p:animEffect>
                                  </p:childTnLst>
                                </p:cTn>
                              </p:par>
                            </p:childTnLst>
                          </p:cTn>
                        </p:par>
                        <p:par>
                          <p:cTn id="568" fill="hold">
                            <p:stCondLst>
                              <p:cond delay="2570"/>
                            </p:stCondLst>
                            <p:childTnLst>
                              <p:par>
                                <p:cTn id="569" presetID="10" presetClass="entr" presetSubtype="0" fill="hold" nodeType="afterEffect">
                                  <p:stCondLst>
                                    <p:cond delay="10"/>
                                  </p:stCondLst>
                                  <p:childTnLst>
                                    <p:set>
                                      <p:cBhvr>
                                        <p:cTn id="570" dur="1" fill="hold">
                                          <p:stCondLst>
                                            <p:cond delay="0"/>
                                          </p:stCondLst>
                                        </p:cTn>
                                        <p:tgtEl>
                                          <p:spTgt spid="6">
                                            <p:txEl>
                                              <p:pRg st="16" end="16"/>
                                            </p:txEl>
                                          </p:spTgt>
                                        </p:tgtEl>
                                        <p:attrNameLst>
                                          <p:attrName>style.visibility</p:attrName>
                                        </p:attrNameLst>
                                      </p:cBhvr>
                                      <p:to>
                                        <p:strVal val="visible"/>
                                      </p:to>
                                    </p:set>
                                    <p:animEffect transition="in" filter="fade">
                                      <p:cBhvr>
                                        <p:cTn id="571" dur="10"/>
                                        <p:tgtEl>
                                          <p:spTgt spid="6">
                                            <p:txEl>
                                              <p:pRg st="16" end="16"/>
                                            </p:txEl>
                                          </p:spTgt>
                                        </p:tgtEl>
                                      </p:cBhvr>
                                    </p:animEffect>
                                  </p:childTnLst>
                                </p:cTn>
                              </p:par>
                            </p:childTnLst>
                          </p:cTn>
                        </p:par>
                        <p:par>
                          <p:cTn id="572" fill="hold">
                            <p:stCondLst>
                              <p:cond delay="2590"/>
                            </p:stCondLst>
                            <p:childTnLst>
                              <p:par>
                                <p:cTn id="573" presetID="10" presetClass="entr" presetSubtype="0" fill="hold" nodeType="afterEffect">
                                  <p:stCondLst>
                                    <p:cond delay="10"/>
                                  </p:stCondLst>
                                  <p:childTnLst>
                                    <p:set>
                                      <p:cBhvr>
                                        <p:cTn id="574" dur="1" fill="hold">
                                          <p:stCondLst>
                                            <p:cond delay="0"/>
                                          </p:stCondLst>
                                        </p:cTn>
                                        <p:tgtEl>
                                          <p:spTgt spid="6">
                                            <p:txEl>
                                              <p:pRg st="17" end="17"/>
                                            </p:txEl>
                                          </p:spTgt>
                                        </p:tgtEl>
                                        <p:attrNameLst>
                                          <p:attrName>style.visibility</p:attrName>
                                        </p:attrNameLst>
                                      </p:cBhvr>
                                      <p:to>
                                        <p:strVal val="visible"/>
                                      </p:to>
                                    </p:set>
                                    <p:animEffect transition="in" filter="fade">
                                      <p:cBhvr>
                                        <p:cTn id="575" dur="10"/>
                                        <p:tgtEl>
                                          <p:spTgt spid="6">
                                            <p:txEl>
                                              <p:pRg st="17" end="17"/>
                                            </p:txEl>
                                          </p:spTgt>
                                        </p:tgtEl>
                                      </p:cBhvr>
                                    </p:animEffect>
                                  </p:childTnLst>
                                </p:cTn>
                              </p:par>
                            </p:childTnLst>
                          </p:cTn>
                        </p:par>
                        <p:par>
                          <p:cTn id="576" fill="hold">
                            <p:stCondLst>
                              <p:cond delay="2610"/>
                            </p:stCondLst>
                            <p:childTnLst>
                              <p:par>
                                <p:cTn id="577" presetID="10" presetClass="entr" presetSubtype="0" fill="hold" nodeType="afterEffect">
                                  <p:stCondLst>
                                    <p:cond delay="10"/>
                                  </p:stCondLst>
                                  <p:childTnLst>
                                    <p:set>
                                      <p:cBhvr>
                                        <p:cTn id="578" dur="1" fill="hold">
                                          <p:stCondLst>
                                            <p:cond delay="0"/>
                                          </p:stCondLst>
                                        </p:cTn>
                                        <p:tgtEl>
                                          <p:spTgt spid="6">
                                            <p:txEl>
                                              <p:pRg st="18" end="18"/>
                                            </p:txEl>
                                          </p:spTgt>
                                        </p:tgtEl>
                                        <p:attrNameLst>
                                          <p:attrName>style.visibility</p:attrName>
                                        </p:attrNameLst>
                                      </p:cBhvr>
                                      <p:to>
                                        <p:strVal val="visible"/>
                                      </p:to>
                                    </p:set>
                                    <p:animEffect transition="in" filter="fade">
                                      <p:cBhvr>
                                        <p:cTn id="579" dur="10"/>
                                        <p:tgtEl>
                                          <p:spTgt spid="6">
                                            <p:txEl>
                                              <p:pRg st="18" end="18"/>
                                            </p:txEl>
                                          </p:spTgt>
                                        </p:tgtEl>
                                      </p:cBhvr>
                                    </p:animEffect>
                                  </p:childTnLst>
                                </p:cTn>
                              </p:par>
                            </p:childTnLst>
                          </p:cTn>
                        </p:par>
                        <p:par>
                          <p:cTn id="580" fill="hold">
                            <p:stCondLst>
                              <p:cond delay="2630"/>
                            </p:stCondLst>
                            <p:childTnLst>
                              <p:par>
                                <p:cTn id="581" presetID="10" presetClass="entr" presetSubtype="0" fill="hold" nodeType="afterEffect">
                                  <p:stCondLst>
                                    <p:cond delay="10"/>
                                  </p:stCondLst>
                                  <p:childTnLst>
                                    <p:set>
                                      <p:cBhvr>
                                        <p:cTn id="582" dur="1" fill="hold">
                                          <p:stCondLst>
                                            <p:cond delay="0"/>
                                          </p:stCondLst>
                                        </p:cTn>
                                        <p:tgtEl>
                                          <p:spTgt spid="6">
                                            <p:txEl>
                                              <p:pRg st="19" end="19"/>
                                            </p:txEl>
                                          </p:spTgt>
                                        </p:tgtEl>
                                        <p:attrNameLst>
                                          <p:attrName>style.visibility</p:attrName>
                                        </p:attrNameLst>
                                      </p:cBhvr>
                                      <p:to>
                                        <p:strVal val="visible"/>
                                      </p:to>
                                    </p:set>
                                    <p:animEffect transition="in" filter="fade">
                                      <p:cBhvr>
                                        <p:cTn id="583" dur="10"/>
                                        <p:tgtEl>
                                          <p:spTgt spid="6">
                                            <p:txEl>
                                              <p:pRg st="19" end="19"/>
                                            </p:txEl>
                                          </p:spTgt>
                                        </p:tgtEl>
                                      </p:cBhvr>
                                    </p:animEffect>
                                  </p:childTnLst>
                                </p:cTn>
                              </p:par>
                            </p:childTnLst>
                          </p:cTn>
                        </p:par>
                        <p:par>
                          <p:cTn id="584" fill="hold">
                            <p:stCondLst>
                              <p:cond delay="2650"/>
                            </p:stCondLst>
                            <p:childTnLst>
                              <p:par>
                                <p:cTn id="585" presetID="10" presetClass="entr" presetSubtype="0" fill="hold" nodeType="afterEffect">
                                  <p:stCondLst>
                                    <p:cond delay="10"/>
                                  </p:stCondLst>
                                  <p:childTnLst>
                                    <p:set>
                                      <p:cBhvr>
                                        <p:cTn id="586" dur="1" fill="hold">
                                          <p:stCondLst>
                                            <p:cond delay="0"/>
                                          </p:stCondLst>
                                        </p:cTn>
                                        <p:tgtEl>
                                          <p:spTgt spid="6">
                                            <p:txEl>
                                              <p:pRg st="20" end="20"/>
                                            </p:txEl>
                                          </p:spTgt>
                                        </p:tgtEl>
                                        <p:attrNameLst>
                                          <p:attrName>style.visibility</p:attrName>
                                        </p:attrNameLst>
                                      </p:cBhvr>
                                      <p:to>
                                        <p:strVal val="visible"/>
                                      </p:to>
                                    </p:set>
                                    <p:animEffect transition="in" filter="fade">
                                      <p:cBhvr>
                                        <p:cTn id="587" dur="10"/>
                                        <p:tgtEl>
                                          <p:spTgt spid="6">
                                            <p:txEl>
                                              <p:pRg st="20" end="20"/>
                                            </p:txEl>
                                          </p:spTgt>
                                        </p:tgtEl>
                                      </p:cBhvr>
                                    </p:animEffect>
                                  </p:childTnLst>
                                </p:cTn>
                              </p:par>
                            </p:childTnLst>
                          </p:cTn>
                        </p:par>
                        <p:par>
                          <p:cTn id="588" fill="hold">
                            <p:stCondLst>
                              <p:cond delay="2670"/>
                            </p:stCondLst>
                            <p:childTnLst>
                              <p:par>
                                <p:cTn id="589" presetID="10" presetClass="entr" presetSubtype="0" fill="hold" nodeType="afterEffect">
                                  <p:stCondLst>
                                    <p:cond delay="10"/>
                                  </p:stCondLst>
                                  <p:childTnLst>
                                    <p:set>
                                      <p:cBhvr>
                                        <p:cTn id="590" dur="1" fill="hold">
                                          <p:stCondLst>
                                            <p:cond delay="0"/>
                                          </p:stCondLst>
                                        </p:cTn>
                                        <p:tgtEl>
                                          <p:spTgt spid="6">
                                            <p:txEl>
                                              <p:pRg st="21" end="21"/>
                                            </p:txEl>
                                          </p:spTgt>
                                        </p:tgtEl>
                                        <p:attrNameLst>
                                          <p:attrName>style.visibility</p:attrName>
                                        </p:attrNameLst>
                                      </p:cBhvr>
                                      <p:to>
                                        <p:strVal val="visible"/>
                                      </p:to>
                                    </p:set>
                                    <p:animEffect transition="in" filter="fade">
                                      <p:cBhvr>
                                        <p:cTn id="591" dur="10"/>
                                        <p:tgtEl>
                                          <p:spTgt spid="6">
                                            <p:txEl>
                                              <p:pRg st="21" end="21"/>
                                            </p:txEl>
                                          </p:spTgt>
                                        </p:tgtEl>
                                      </p:cBhvr>
                                    </p:animEffect>
                                  </p:childTnLst>
                                </p:cTn>
                              </p:par>
                            </p:childTnLst>
                          </p:cTn>
                        </p:par>
                        <p:par>
                          <p:cTn id="592" fill="hold">
                            <p:stCondLst>
                              <p:cond delay="2690"/>
                            </p:stCondLst>
                            <p:childTnLst>
                              <p:par>
                                <p:cTn id="593" presetID="10" presetClass="entr" presetSubtype="0" fill="hold" nodeType="afterEffect">
                                  <p:stCondLst>
                                    <p:cond delay="10"/>
                                  </p:stCondLst>
                                  <p:childTnLst>
                                    <p:set>
                                      <p:cBhvr>
                                        <p:cTn id="594" dur="1" fill="hold">
                                          <p:stCondLst>
                                            <p:cond delay="0"/>
                                          </p:stCondLst>
                                        </p:cTn>
                                        <p:tgtEl>
                                          <p:spTgt spid="6">
                                            <p:txEl>
                                              <p:pRg st="22" end="22"/>
                                            </p:txEl>
                                          </p:spTgt>
                                        </p:tgtEl>
                                        <p:attrNameLst>
                                          <p:attrName>style.visibility</p:attrName>
                                        </p:attrNameLst>
                                      </p:cBhvr>
                                      <p:to>
                                        <p:strVal val="visible"/>
                                      </p:to>
                                    </p:set>
                                    <p:animEffect transition="in" filter="fade">
                                      <p:cBhvr>
                                        <p:cTn id="595" dur="10"/>
                                        <p:tgtEl>
                                          <p:spTgt spid="6">
                                            <p:txEl>
                                              <p:pRg st="22" end="22"/>
                                            </p:txEl>
                                          </p:spTgt>
                                        </p:tgtEl>
                                      </p:cBhvr>
                                    </p:animEffect>
                                  </p:childTnLst>
                                </p:cTn>
                              </p:par>
                            </p:childTnLst>
                          </p:cTn>
                        </p:par>
                        <p:par>
                          <p:cTn id="596" fill="hold">
                            <p:stCondLst>
                              <p:cond delay="2710"/>
                            </p:stCondLst>
                            <p:childTnLst>
                              <p:par>
                                <p:cTn id="597" presetID="10" presetClass="entr" presetSubtype="0" fill="hold" nodeType="afterEffect">
                                  <p:stCondLst>
                                    <p:cond delay="10"/>
                                  </p:stCondLst>
                                  <p:childTnLst>
                                    <p:set>
                                      <p:cBhvr>
                                        <p:cTn id="598" dur="1" fill="hold">
                                          <p:stCondLst>
                                            <p:cond delay="0"/>
                                          </p:stCondLst>
                                        </p:cTn>
                                        <p:tgtEl>
                                          <p:spTgt spid="6">
                                            <p:txEl>
                                              <p:pRg st="23" end="23"/>
                                            </p:txEl>
                                          </p:spTgt>
                                        </p:tgtEl>
                                        <p:attrNameLst>
                                          <p:attrName>style.visibility</p:attrName>
                                        </p:attrNameLst>
                                      </p:cBhvr>
                                      <p:to>
                                        <p:strVal val="visible"/>
                                      </p:to>
                                    </p:set>
                                    <p:animEffect transition="in" filter="fade">
                                      <p:cBhvr>
                                        <p:cTn id="599" dur="10"/>
                                        <p:tgtEl>
                                          <p:spTgt spid="6">
                                            <p:txEl>
                                              <p:pRg st="23" end="23"/>
                                            </p:txEl>
                                          </p:spTgt>
                                        </p:tgtEl>
                                      </p:cBhvr>
                                    </p:animEffect>
                                  </p:childTnLst>
                                </p:cTn>
                              </p:par>
                            </p:childTnLst>
                          </p:cTn>
                        </p:par>
                        <p:par>
                          <p:cTn id="600" fill="hold">
                            <p:stCondLst>
                              <p:cond delay="2730"/>
                            </p:stCondLst>
                            <p:childTnLst>
                              <p:par>
                                <p:cTn id="601" presetID="10" presetClass="entr" presetSubtype="0" fill="hold" nodeType="afterEffect">
                                  <p:stCondLst>
                                    <p:cond delay="10"/>
                                  </p:stCondLst>
                                  <p:childTnLst>
                                    <p:set>
                                      <p:cBhvr>
                                        <p:cTn id="602" dur="1" fill="hold">
                                          <p:stCondLst>
                                            <p:cond delay="0"/>
                                          </p:stCondLst>
                                        </p:cTn>
                                        <p:tgtEl>
                                          <p:spTgt spid="6">
                                            <p:txEl>
                                              <p:pRg st="24" end="24"/>
                                            </p:txEl>
                                          </p:spTgt>
                                        </p:tgtEl>
                                        <p:attrNameLst>
                                          <p:attrName>style.visibility</p:attrName>
                                        </p:attrNameLst>
                                      </p:cBhvr>
                                      <p:to>
                                        <p:strVal val="visible"/>
                                      </p:to>
                                    </p:set>
                                    <p:animEffect transition="in" filter="fade">
                                      <p:cBhvr>
                                        <p:cTn id="603" dur="10"/>
                                        <p:tgtEl>
                                          <p:spTgt spid="6">
                                            <p:txEl>
                                              <p:pRg st="24" end="24"/>
                                            </p:txEl>
                                          </p:spTgt>
                                        </p:tgtEl>
                                      </p:cBhvr>
                                    </p:animEffect>
                                  </p:childTnLst>
                                </p:cTn>
                              </p:par>
                            </p:childTnLst>
                          </p:cTn>
                        </p:par>
                        <p:par>
                          <p:cTn id="604" fill="hold">
                            <p:stCondLst>
                              <p:cond delay="2750"/>
                            </p:stCondLst>
                            <p:childTnLst>
                              <p:par>
                                <p:cTn id="605" presetID="10" presetClass="entr" presetSubtype="0" fill="hold" grpId="0" nodeType="afterEffect">
                                  <p:stCondLst>
                                    <p:cond delay="0"/>
                                  </p:stCondLst>
                                  <p:childTnLst>
                                    <p:set>
                                      <p:cBhvr>
                                        <p:cTn id="606" dur="1" fill="hold">
                                          <p:stCondLst>
                                            <p:cond delay="0"/>
                                          </p:stCondLst>
                                        </p:cTn>
                                        <p:tgtEl>
                                          <p:spTgt spid="7"/>
                                        </p:tgtEl>
                                        <p:attrNameLst>
                                          <p:attrName>style.visibility</p:attrName>
                                        </p:attrNameLst>
                                      </p:cBhvr>
                                      <p:to>
                                        <p:strVal val="visible"/>
                                      </p:to>
                                    </p:set>
                                    <p:animEffect transition="in" filter="fade">
                                      <p:cBhvr>
                                        <p:cTn id="60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15191"/>
            <a:ext cx="10651958" cy="1233543"/>
          </a:xfrm>
          <a:prstGeom prst="rect">
            <a:avLst/>
          </a:prstGeom>
          <a:noFill/>
          <a:ln w="9525">
            <a:noFill/>
            <a:miter lim="800000"/>
            <a:headEnd/>
            <a:tailEnd/>
          </a:ln>
        </p:spPr>
        <p:txBody>
          <a:bodyPr wrap="square">
            <a:spAutoFit/>
          </a:bodyPr>
          <a:lstStyle/>
          <a:p>
            <a:pPr marL="460375" marR="0" indent="-446088">
              <a:lnSpc>
                <a:spcPct val="90000"/>
              </a:lnSpc>
              <a:spcBef>
                <a:spcPts val="0"/>
              </a:spcBef>
              <a:spcAft>
                <a:spcPts val="0"/>
              </a:spcAft>
            </a:pPr>
            <a:r>
              <a:rPr lang="en-US" sz="4200" dirty="0">
                <a:solidFill>
                  <a:schemeClr val="bg1"/>
                </a:solidFill>
                <a:latin typeface="Garamond" panose="02020404030301010803" pitchFamily="18" charset="0"/>
                <a:cs typeface="Calibri Light" panose="020F0302020204030204" pitchFamily="34" charset="0"/>
              </a:rPr>
              <a:t>»	Knowing who you are in Christ</a:t>
            </a:r>
          </a:p>
          <a:p>
            <a:pPr marL="920750" marR="0" indent="-460375">
              <a:lnSpc>
                <a:spcPct val="90000"/>
              </a:lnSpc>
              <a:spcBef>
                <a:spcPts val="0"/>
              </a:spcBef>
              <a:spcAft>
                <a:spcPts val="0"/>
              </a:spcAft>
            </a:pPr>
            <a:r>
              <a:rPr lang="en-US" sz="3800" dirty="0">
                <a:solidFill>
                  <a:schemeClr val="bg1"/>
                </a:solidFill>
                <a:latin typeface="Garamond" panose="02020404030301010803" pitchFamily="18" charset="0"/>
                <a:cs typeface="Calibri Light" panose="020F0302020204030204" pitchFamily="34" charset="0"/>
              </a:rPr>
              <a:t>•	Put into Christ</a:t>
            </a: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6000" dirty="0">
                <a:solidFill>
                  <a:prstClr val="white"/>
                </a:solidFill>
                <a:latin typeface="Garamond" panose="02020404030301010803" pitchFamily="18" charset="0"/>
                <a:cs typeface="Arial" charset="0"/>
              </a:rPr>
              <a:t>Seeing Ourselves Through God’s Eyes</a:t>
            </a:r>
            <a:endParaRPr kumimoji="0" lang="en-US" sz="6000" u="none" strike="noStrike" kern="1200" cap="all"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
        <p:nvSpPr>
          <p:cNvPr id="2" name="Rectangle 1">
            <a:extLst>
              <a:ext uri="{FF2B5EF4-FFF2-40B4-BE49-F238E27FC236}">
                <a16:creationId xmlns="" xmlns:a16="http://schemas.microsoft.com/office/drawing/2014/main" id="{2EA80B10-9004-F240-F4AA-0272142D2329}"/>
              </a:ext>
            </a:extLst>
          </p:cNvPr>
          <p:cNvSpPr>
            <a:spLocks noChangeArrowheads="1"/>
          </p:cNvSpPr>
          <p:nvPr/>
        </p:nvSpPr>
        <p:spPr bwMode="auto">
          <a:xfrm>
            <a:off x="608350" y="2446422"/>
            <a:ext cx="10896600" cy="1756610"/>
          </a:xfrm>
          <a:prstGeom prst="rect">
            <a:avLst/>
          </a:prstGeom>
          <a:solidFill>
            <a:schemeClr val="tx1">
              <a:lumMod val="85000"/>
              <a:lumOff val="15000"/>
            </a:schemeClr>
          </a:solidFill>
          <a:ln w="9525">
            <a:solidFill>
              <a:schemeClr val="bg1"/>
            </a:solidFill>
            <a:round/>
            <a:headEnd/>
            <a:tailEnd/>
          </a:ln>
        </p:spPr>
        <p:txBody>
          <a:bodyPr/>
          <a:lstStyle/>
          <a:p>
            <a:pPr eaLnBrk="0" fontAlgn="auto" hangingPunct="0">
              <a:spcBef>
                <a:spcPts val="0"/>
              </a:spcBef>
              <a:spcAft>
                <a:spcPts val="0"/>
              </a:spcAft>
              <a:defRPr/>
            </a:pPr>
            <a:endParaRPr lang="en-US" kern="0">
              <a:solidFill>
                <a:sysClr val="windowText" lastClr="000000"/>
              </a:solidFill>
              <a:latin typeface="Arial" charset="0"/>
              <a:cs typeface="Arial" charset="0"/>
            </a:endParaRPr>
          </a:p>
        </p:txBody>
      </p:sp>
      <p:sp>
        <p:nvSpPr>
          <p:cNvPr id="3" name="TextBox 2">
            <a:extLst>
              <a:ext uri="{FF2B5EF4-FFF2-40B4-BE49-F238E27FC236}">
                <a16:creationId xmlns="" xmlns:a16="http://schemas.microsoft.com/office/drawing/2014/main" id="{E1CF1EAB-1212-C1B6-8355-D7E6B77C35B5}"/>
              </a:ext>
            </a:extLst>
          </p:cNvPr>
          <p:cNvSpPr txBox="1">
            <a:spLocks noChangeArrowheads="1"/>
          </p:cNvSpPr>
          <p:nvPr/>
        </p:nvSpPr>
        <p:spPr bwMode="auto">
          <a:xfrm>
            <a:off x="702286" y="2829384"/>
            <a:ext cx="10708727" cy="1038811"/>
          </a:xfrm>
          <a:prstGeom prst="rect">
            <a:avLst/>
          </a:prstGeom>
          <a:noFill/>
          <a:ln w="38100">
            <a:noFill/>
            <a:miter lim="800000"/>
            <a:headEnd/>
            <a:tailEnd/>
          </a:ln>
        </p:spPr>
        <p:txBody>
          <a:bodyPr wrap="square">
            <a:spAutoFit/>
          </a:bodyPr>
          <a:lstStyle/>
          <a:p>
            <a:pPr>
              <a:lnSpc>
                <a:spcPct val="90000"/>
              </a:lnSpc>
              <a:spcAft>
                <a:spcPts val="600"/>
              </a:spcAft>
              <a:buSzPct val="100000"/>
              <a:defRPr/>
            </a:pPr>
            <a:r>
              <a:rPr lang="en-US" sz="3400" dirty="0">
                <a:solidFill>
                  <a:schemeClr val="bg1"/>
                </a:solidFill>
                <a:latin typeface="Garamond" panose="02020404030301010803" pitchFamily="18" charset="0"/>
                <a:cs typeface="Arial" charset="0"/>
              </a:rPr>
              <a:t>“Don’t you know that all of us who were baptized into Christ Jesus were baptized into his death?” (Romans 6:3). </a:t>
            </a:r>
          </a:p>
        </p:txBody>
      </p:sp>
    </p:spTree>
    <p:extLst>
      <p:ext uri="{BB962C8B-B14F-4D97-AF65-F5344CB8AC3E}">
        <p14:creationId xmlns:p14="http://schemas.microsoft.com/office/powerpoint/2010/main" val="316357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15191"/>
            <a:ext cx="10651958" cy="2258182"/>
          </a:xfrm>
          <a:prstGeom prst="rect">
            <a:avLst/>
          </a:prstGeom>
          <a:noFill/>
          <a:ln w="9525">
            <a:noFill/>
            <a:miter lim="800000"/>
            <a:headEnd/>
            <a:tailEnd/>
          </a:ln>
        </p:spPr>
        <p:txBody>
          <a:bodyPr wrap="square">
            <a:spAutoFit/>
          </a:bodyPr>
          <a:lstStyle/>
          <a:p>
            <a:pPr marL="460375" marR="0" indent="-446088">
              <a:lnSpc>
                <a:spcPct val="90000"/>
              </a:lnSpc>
              <a:spcBef>
                <a:spcPts val="0"/>
              </a:spcBef>
              <a:spcAft>
                <a:spcPts val="0"/>
              </a:spcAft>
            </a:pPr>
            <a:r>
              <a:rPr lang="en-US" sz="4200" dirty="0">
                <a:solidFill>
                  <a:schemeClr val="bg1"/>
                </a:solidFill>
                <a:latin typeface="Garamond" panose="02020404030301010803" pitchFamily="18" charset="0"/>
                <a:cs typeface="Calibri Light" panose="020F0302020204030204" pitchFamily="34" charset="0"/>
              </a:rPr>
              <a:t>»	Knowing who you are in Christ</a:t>
            </a:r>
          </a:p>
          <a:p>
            <a:pPr marL="920750" marR="0" indent="-460375">
              <a:lnSpc>
                <a:spcPct val="90000"/>
              </a:lnSpc>
              <a:spcBef>
                <a:spcPts val="0"/>
              </a:spcBef>
              <a:spcAft>
                <a:spcPts val="0"/>
              </a:spcAft>
            </a:pPr>
            <a:r>
              <a:rPr lang="en-US" sz="3800" dirty="0">
                <a:solidFill>
                  <a:schemeClr val="bg1"/>
                </a:solidFill>
                <a:latin typeface="Garamond" panose="02020404030301010803" pitchFamily="18" charset="0"/>
                <a:cs typeface="Calibri Light" panose="020F0302020204030204" pitchFamily="34" charset="0"/>
              </a:rPr>
              <a:t>•	Put into Christ</a:t>
            </a:r>
          </a:p>
          <a:p>
            <a:pPr marL="923925" marR="0" indent="-463550">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God put you in Christ, and therefore identifies you with him. </a:t>
            </a: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6000" dirty="0">
                <a:solidFill>
                  <a:prstClr val="white"/>
                </a:solidFill>
                <a:latin typeface="Garamond" panose="02020404030301010803" pitchFamily="18" charset="0"/>
                <a:cs typeface="Arial" charset="0"/>
              </a:rPr>
              <a:t>Seeing Ourselves Through God’s Eyes</a:t>
            </a:r>
            <a:endParaRPr kumimoji="0" lang="en-US" sz="6000" u="none" strike="noStrike" kern="1200" cap="all"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
        <p:nvSpPr>
          <p:cNvPr id="4" name="Rectangle 3">
            <a:extLst>
              <a:ext uri="{FF2B5EF4-FFF2-40B4-BE49-F238E27FC236}">
                <a16:creationId xmlns="" xmlns:a16="http://schemas.microsoft.com/office/drawing/2014/main" id="{C5C9204A-631F-AB8B-1476-0D327FE26D8C}"/>
              </a:ext>
            </a:extLst>
          </p:cNvPr>
          <p:cNvSpPr>
            <a:spLocks noChangeArrowheads="1"/>
          </p:cNvSpPr>
          <p:nvPr/>
        </p:nvSpPr>
        <p:spPr bwMode="auto">
          <a:xfrm>
            <a:off x="647700" y="3575176"/>
            <a:ext cx="10896600" cy="1756610"/>
          </a:xfrm>
          <a:prstGeom prst="rect">
            <a:avLst/>
          </a:prstGeom>
          <a:solidFill>
            <a:schemeClr val="tx1">
              <a:lumMod val="85000"/>
              <a:lumOff val="15000"/>
            </a:schemeClr>
          </a:solidFill>
          <a:ln w="3175">
            <a:solidFill>
              <a:schemeClr val="bg1"/>
            </a:solidFill>
            <a:round/>
            <a:headEnd/>
            <a:tailEnd/>
          </a:ln>
        </p:spPr>
        <p:txBody>
          <a:bodyPr/>
          <a:lstStyle/>
          <a:p>
            <a:pPr eaLnBrk="0" fontAlgn="auto" hangingPunct="0">
              <a:spcBef>
                <a:spcPts val="0"/>
              </a:spcBef>
              <a:spcAft>
                <a:spcPts val="0"/>
              </a:spcAft>
              <a:defRPr/>
            </a:pPr>
            <a:endParaRPr lang="en-US" kern="0">
              <a:solidFill>
                <a:sysClr val="windowText" lastClr="000000"/>
              </a:solidFill>
              <a:latin typeface="Arial" charset="0"/>
              <a:cs typeface="Arial" charset="0"/>
            </a:endParaRPr>
          </a:p>
        </p:txBody>
      </p:sp>
      <p:sp>
        <p:nvSpPr>
          <p:cNvPr id="5" name="TextBox 4">
            <a:extLst>
              <a:ext uri="{FF2B5EF4-FFF2-40B4-BE49-F238E27FC236}">
                <a16:creationId xmlns="" xmlns:a16="http://schemas.microsoft.com/office/drawing/2014/main" id="{DE926910-4248-77EF-47B7-4FA72D6572DA}"/>
              </a:ext>
            </a:extLst>
          </p:cNvPr>
          <p:cNvSpPr txBox="1">
            <a:spLocks noChangeArrowheads="1"/>
          </p:cNvSpPr>
          <p:nvPr/>
        </p:nvSpPr>
        <p:spPr bwMode="auto">
          <a:xfrm>
            <a:off x="741636" y="3958138"/>
            <a:ext cx="10708727" cy="1038811"/>
          </a:xfrm>
          <a:prstGeom prst="rect">
            <a:avLst/>
          </a:prstGeom>
          <a:noFill/>
          <a:ln w="38100">
            <a:noFill/>
            <a:miter lim="800000"/>
            <a:headEnd/>
            <a:tailEnd/>
          </a:ln>
        </p:spPr>
        <p:txBody>
          <a:bodyPr wrap="square">
            <a:spAutoFit/>
          </a:bodyPr>
          <a:lstStyle/>
          <a:p>
            <a:pPr algn="ctr">
              <a:lnSpc>
                <a:spcPct val="90000"/>
              </a:lnSpc>
              <a:spcAft>
                <a:spcPts val="0"/>
              </a:spcAft>
              <a:buSzPct val="100000"/>
              <a:defRPr/>
            </a:pPr>
            <a:r>
              <a:rPr lang="en-US" sz="3400" dirty="0">
                <a:solidFill>
                  <a:schemeClr val="bg1"/>
                </a:solidFill>
                <a:latin typeface="Garamond" panose="02020404030301010803" pitchFamily="18" charset="0"/>
                <a:cs typeface="Arial" charset="0"/>
              </a:rPr>
              <a:t>“What is true of Christ is also true of us, who are in Christ.”</a:t>
            </a:r>
          </a:p>
          <a:p>
            <a:pPr algn="ctr">
              <a:lnSpc>
                <a:spcPct val="90000"/>
              </a:lnSpc>
              <a:spcAft>
                <a:spcPts val="600"/>
              </a:spcAft>
              <a:buSzPct val="100000"/>
              <a:defRPr/>
            </a:pPr>
            <a:r>
              <a:rPr lang="en-US" sz="3400" dirty="0">
                <a:solidFill>
                  <a:schemeClr val="bg1"/>
                </a:solidFill>
                <a:latin typeface="Garamond" panose="02020404030301010803" pitchFamily="18" charset="0"/>
                <a:cs typeface="Arial" charset="0"/>
              </a:rPr>
              <a:t>— Dennis McCallum</a:t>
            </a:r>
          </a:p>
        </p:txBody>
      </p:sp>
    </p:spTree>
    <p:extLst>
      <p:ext uri="{BB962C8B-B14F-4D97-AF65-F5344CB8AC3E}">
        <p14:creationId xmlns:p14="http://schemas.microsoft.com/office/powerpoint/2010/main" val="91005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500"/>
                            </p:stCondLst>
                            <p:childTnLst>
                              <p:par>
                                <p:cTn id="13" presetID="1" presetClass="entr" presetSubtype="0" fill="hold"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nodeType="after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15191"/>
            <a:ext cx="10651958" cy="2258182"/>
          </a:xfrm>
          <a:prstGeom prst="rect">
            <a:avLst/>
          </a:prstGeom>
          <a:noFill/>
          <a:ln w="9525">
            <a:noFill/>
            <a:miter lim="800000"/>
            <a:headEnd/>
            <a:tailEnd/>
          </a:ln>
        </p:spPr>
        <p:txBody>
          <a:bodyPr wrap="square">
            <a:spAutoFit/>
          </a:bodyPr>
          <a:lstStyle/>
          <a:p>
            <a:pPr marL="460375" marR="0" indent="-446088">
              <a:lnSpc>
                <a:spcPct val="90000"/>
              </a:lnSpc>
              <a:spcBef>
                <a:spcPts val="0"/>
              </a:spcBef>
              <a:spcAft>
                <a:spcPts val="0"/>
              </a:spcAft>
            </a:pPr>
            <a:r>
              <a:rPr lang="en-US" sz="4200" dirty="0">
                <a:solidFill>
                  <a:schemeClr val="bg1"/>
                </a:solidFill>
                <a:latin typeface="Garamond" panose="02020404030301010803" pitchFamily="18" charset="0"/>
                <a:cs typeface="Calibri Light" panose="020F0302020204030204" pitchFamily="34" charset="0"/>
              </a:rPr>
              <a:t>»	Knowing who you are in Christ</a:t>
            </a:r>
          </a:p>
          <a:p>
            <a:pPr marL="920750" marR="0" indent="-460375">
              <a:lnSpc>
                <a:spcPct val="90000"/>
              </a:lnSpc>
              <a:spcBef>
                <a:spcPts val="0"/>
              </a:spcBef>
              <a:spcAft>
                <a:spcPts val="0"/>
              </a:spcAft>
            </a:pPr>
            <a:r>
              <a:rPr lang="en-US" sz="3800" dirty="0">
                <a:solidFill>
                  <a:schemeClr val="bg1"/>
                </a:solidFill>
                <a:latin typeface="Garamond" panose="02020404030301010803" pitchFamily="18" charset="0"/>
                <a:cs typeface="Calibri Light" panose="020F0302020204030204" pitchFamily="34" charset="0"/>
              </a:rPr>
              <a:t>•	Put into Christ</a:t>
            </a:r>
          </a:p>
          <a:p>
            <a:pPr marL="920750" marR="0" indent="-460375">
              <a:lnSpc>
                <a:spcPct val="90000"/>
              </a:lnSpc>
              <a:spcBef>
                <a:spcPts val="0"/>
              </a:spcBef>
              <a:spcAft>
                <a:spcPts val="0"/>
              </a:spcAft>
            </a:pPr>
            <a:r>
              <a:rPr lang="en-US" sz="3800" dirty="0">
                <a:solidFill>
                  <a:schemeClr val="bg1"/>
                </a:solidFill>
                <a:latin typeface="Garamond" panose="02020404030301010803" pitchFamily="18" charset="0"/>
                <a:cs typeface="Calibri Light" panose="020F0302020204030204" pitchFamily="34" charset="0"/>
              </a:rPr>
              <a:t>•	Scripture uses dozens of metaphors to describe our new identity. </a:t>
            </a: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6000" dirty="0">
                <a:solidFill>
                  <a:prstClr val="white"/>
                </a:solidFill>
                <a:latin typeface="Garamond" panose="02020404030301010803" pitchFamily="18" charset="0"/>
                <a:cs typeface="Arial" charset="0"/>
              </a:rPr>
              <a:t>Seeing Ourselves Through God’s Eyes</a:t>
            </a:r>
            <a:endParaRPr kumimoji="0" lang="en-US" sz="6000" u="none" strike="noStrike" kern="1200" cap="all"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1061498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15191"/>
            <a:ext cx="10651958" cy="1205586"/>
          </a:xfrm>
          <a:prstGeom prst="rect">
            <a:avLst/>
          </a:prstGeom>
          <a:noFill/>
          <a:ln w="9525">
            <a:noFill/>
            <a:miter lim="800000"/>
            <a:headEnd/>
            <a:tailEnd/>
          </a:ln>
        </p:spPr>
        <p:txBody>
          <a:bodyPr wrap="square">
            <a:spAutoFit/>
          </a:bodyPr>
          <a:lstStyle/>
          <a:p>
            <a:pPr marL="460375" marR="0" indent="-446088">
              <a:lnSpc>
                <a:spcPct val="90000"/>
              </a:lnSpc>
              <a:spcBef>
                <a:spcPts val="0"/>
              </a:spcBef>
              <a:spcAft>
                <a:spcPts val="0"/>
              </a:spcAft>
            </a:pPr>
            <a:r>
              <a:rPr lang="en-US" sz="4200" dirty="0">
                <a:solidFill>
                  <a:schemeClr val="bg1"/>
                </a:solidFill>
                <a:latin typeface="Garamond" panose="02020404030301010803" pitchFamily="18" charset="0"/>
                <a:cs typeface="Calibri Light" panose="020F0302020204030204" pitchFamily="34" charset="0"/>
              </a:rPr>
              <a:t>»	What’s our part?</a:t>
            </a:r>
          </a:p>
          <a:p>
            <a:pPr marL="920750" indent="-460375">
              <a:lnSpc>
                <a:spcPct val="90000"/>
              </a:lnSpc>
              <a:spcBef>
                <a:spcPts val="0"/>
              </a:spcBef>
              <a:spcAft>
                <a:spcPts val="0"/>
              </a:spcAft>
            </a:pPr>
            <a:r>
              <a:rPr lang="en-US" sz="3800" dirty="0">
                <a:solidFill>
                  <a:schemeClr val="bg1"/>
                </a:solidFill>
                <a:latin typeface="Garamond" panose="02020404030301010803" pitchFamily="18" charset="0"/>
                <a:cs typeface="Calibri Light" panose="020F0302020204030204" pitchFamily="34" charset="0"/>
              </a:rPr>
              <a:t>•	We need to see ourselves as God sees us. </a:t>
            </a: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6000" dirty="0">
                <a:solidFill>
                  <a:prstClr val="white"/>
                </a:solidFill>
                <a:latin typeface="Garamond" panose="02020404030301010803" pitchFamily="18" charset="0"/>
                <a:cs typeface="Arial" charset="0"/>
              </a:rPr>
              <a:t>Seeing Ourselves Through God’s Eyes</a:t>
            </a:r>
            <a:endParaRPr kumimoji="0" lang="en-US" sz="6000" u="none" strike="noStrike" kern="1200" cap="all"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
        <p:nvSpPr>
          <p:cNvPr id="2" name="Rectangle 1">
            <a:extLst>
              <a:ext uri="{FF2B5EF4-FFF2-40B4-BE49-F238E27FC236}">
                <a16:creationId xmlns="" xmlns:a16="http://schemas.microsoft.com/office/drawing/2014/main" id="{14ABFFC6-7A7F-07AF-04E8-1B89B86B999C}"/>
              </a:ext>
            </a:extLst>
          </p:cNvPr>
          <p:cNvSpPr>
            <a:spLocks noChangeArrowheads="1"/>
          </p:cNvSpPr>
          <p:nvPr/>
        </p:nvSpPr>
        <p:spPr bwMode="auto">
          <a:xfrm>
            <a:off x="608350" y="2446422"/>
            <a:ext cx="10896600" cy="1756610"/>
          </a:xfrm>
          <a:prstGeom prst="rect">
            <a:avLst/>
          </a:prstGeom>
          <a:solidFill>
            <a:schemeClr val="tx1">
              <a:lumMod val="85000"/>
              <a:lumOff val="15000"/>
            </a:schemeClr>
          </a:solidFill>
          <a:ln w="3175">
            <a:solidFill>
              <a:schemeClr val="bg1"/>
            </a:solidFill>
            <a:round/>
            <a:headEnd/>
            <a:tailEnd/>
          </a:ln>
        </p:spPr>
        <p:txBody>
          <a:bodyPr/>
          <a:lstStyle/>
          <a:p>
            <a:pPr eaLnBrk="0" fontAlgn="auto" hangingPunct="0">
              <a:spcBef>
                <a:spcPts val="0"/>
              </a:spcBef>
              <a:spcAft>
                <a:spcPts val="0"/>
              </a:spcAft>
              <a:defRPr/>
            </a:pPr>
            <a:endParaRPr lang="en-US" kern="0">
              <a:solidFill>
                <a:sysClr val="windowText" lastClr="000000"/>
              </a:solidFill>
              <a:latin typeface="Arial" charset="0"/>
              <a:cs typeface="Arial" charset="0"/>
            </a:endParaRPr>
          </a:p>
        </p:txBody>
      </p:sp>
      <p:sp>
        <p:nvSpPr>
          <p:cNvPr id="3" name="TextBox 2">
            <a:extLst>
              <a:ext uri="{FF2B5EF4-FFF2-40B4-BE49-F238E27FC236}">
                <a16:creationId xmlns="" xmlns:a16="http://schemas.microsoft.com/office/drawing/2014/main" id="{BE83FE67-6110-B7A2-64DD-47AB5A457F82}"/>
              </a:ext>
            </a:extLst>
          </p:cNvPr>
          <p:cNvSpPr txBox="1">
            <a:spLocks noChangeArrowheads="1"/>
          </p:cNvSpPr>
          <p:nvPr/>
        </p:nvSpPr>
        <p:spPr bwMode="auto">
          <a:xfrm>
            <a:off x="702286" y="2588754"/>
            <a:ext cx="10708727" cy="1509709"/>
          </a:xfrm>
          <a:prstGeom prst="rect">
            <a:avLst/>
          </a:prstGeom>
          <a:noFill/>
          <a:ln w="38100">
            <a:noFill/>
            <a:miter lim="800000"/>
            <a:headEnd/>
            <a:tailEnd/>
          </a:ln>
        </p:spPr>
        <p:txBody>
          <a:bodyPr wrap="square">
            <a:spAutoFit/>
          </a:bodyPr>
          <a:lstStyle/>
          <a:p>
            <a:pPr>
              <a:lnSpc>
                <a:spcPct val="90000"/>
              </a:lnSpc>
              <a:spcAft>
                <a:spcPts val="600"/>
              </a:spcAft>
              <a:buSzPct val="100000"/>
              <a:defRPr/>
            </a:pPr>
            <a:r>
              <a:rPr lang="en-US" sz="3400" dirty="0">
                <a:solidFill>
                  <a:schemeClr val="bg1"/>
                </a:solidFill>
                <a:latin typeface="Garamond" panose="02020404030301010803" pitchFamily="18" charset="0"/>
                <a:cs typeface="Arial" charset="0"/>
              </a:rPr>
              <a:t>Scripture urges us to “consider” ourselves dead to sin — our old way of life — and alive to God in Christ Jesus (Romans 6:11). </a:t>
            </a:r>
          </a:p>
        </p:txBody>
      </p:sp>
      <p:sp>
        <p:nvSpPr>
          <p:cNvPr id="5" name="Rectangle 4">
            <a:extLst>
              <a:ext uri="{FF2B5EF4-FFF2-40B4-BE49-F238E27FC236}">
                <a16:creationId xmlns="" xmlns:a16="http://schemas.microsoft.com/office/drawing/2014/main" id="{D505ADEA-CEA7-D518-A25A-6F36A55496F9}"/>
              </a:ext>
            </a:extLst>
          </p:cNvPr>
          <p:cNvSpPr>
            <a:spLocks noChangeArrowheads="1"/>
          </p:cNvSpPr>
          <p:nvPr/>
        </p:nvSpPr>
        <p:spPr bwMode="auto">
          <a:xfrm>
            <a:off x="5616249" y="4407219"/>
            <a:ext cx="6121313" cy="1351897"/>
          </a:xfrm>
          <a:prstGeom prst="rect">
            <a:avLst/>
          </a:prstGeom>
          <a:solidFill>
            <a:schemeClr val="tx1">
              <a:lumMod val="85000"/>
              <a:lumOff val="15000"/>
            </a:schemeClr>
          </a:solidFill>
          <a:ln w="9525">
            <a:solidFill>
              <a:schemeClr val="bg1"/>
            </a:solidFill>
            <a:round/>
            <a:headEnd/>
            <a:tailEnd/>
          </a:ln>
        </p:spPr>
        <p:txBody>
          <a:bodyPr/>
          <a:lstStyle/>
          <a:p>
            <a:pPr eaLnBrk="0" fontAlgn="auto" hangingPunct="0">
              <a:spcBef>
                <a:spcPts val="0"/>
              </a:spcBef>
              <a:spcAft>
                <a:spcPts val="0"/>
              </a:spcAft>
              <a:defRPr/>
            </a:pPr>
            <a:endParaRPr lang="en-US" kern="0">
              <a:solidFill>
                <a:sysClr val="windowText" lastClr="000000"/>
              </a:solidFill>
              <a:latin typeface="Arial" charset="0"/>
              <a:cs typeface="Arial" charset="0"/>
            </a:endParaRPr>
          </a:p>
        </p:txBody>
      </p:sp>
      <p:sp>
        <p:nvSpPr>
          <p:cNvPr id="6" name="TextBox 5">
            <a:extLst>
              <a:ext uri="{FF2B5EF4-FFF2-40B4-BE49-F238E27FC236}">
                <a16:creationId xmlns="" xmlns:a16="http://schemas.microsoft.com/office/drawing/2014/main" id="{9B3ECF7E-BCD8-0E6B-ABDD-6C83BD709648}"/>
              </a:ext>
            </a:extLst>
          </p:cNvPr>
          <p:cNvSpPr txBox="1">
            <a:spLocks noChangeArrowheads="1"/>
          </p:cNvSpPr>
          <p:nvPr/>
        </p:nvSpPr>
        <p:spPr bwMode="auto">
          <a:xfrm>
            <a:off x="5678101" y="4790181"/>
            <a:ext cx="6015773" cy="707822"/>
          </a:xfrm>
          <a:prstGeom prst="rect">
            <a:avLst/>
          </a:prstGeom>
          <a:noFill/>
          <a:ln w="38100">
            <a:noFill/>
            <a:miter lim="800000"/>
            <a:headEnd/>
            <a:tailEnd/>
          </a:ln>
        </p:spPr>
        <p:txBody>
          <a:bodyPr wrap="square">
            <a:spAutoFit/>
          </a:bodyPr>
          <a:lstStyle/>
          <a:p>
            <a:pPr algn="ctr">
              <a:lnSpc>
                <a:spcPct val="90000"/>
              </a:lnSpc>
              <a:spcAft>
                <a:spcPts val="600"/>
              </a:spcAft>
              <a:buSzPct val="100000"/>
              <a:defRPr/>
            </a:pPr>
            <a:r>
              <a:rPr lang="en-US" sz="4400" dirty="0">
                <a:solidFill>
                  <a:schemeClr val="bg1"/>
                </a:solidFill>
                <a:latin typeface="Garamond" panose="02020404030301010803" pitchFamily="18" charset="0"/>
                <a:cs typeface="Arial" charset="0"/>
              </a:rPr>
              <a:t>“Reconcile” a Checkbook</a:t>
            </a:r>
          </a:p>
        </p:txBody>
      </p:sp>
    </p:spTree>
    <p:extLst>
      <p:ext uri="{BB962C8B-B14F-4D97-AF65-F5344CB8AC3E}">
        <p14:creationId xmlns:p14="http://schemas.microsoft.com/office/powerpoint/2010/main" val="423989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500"/>
                            </p:stCondLst>
                            <p:childTnLst>
                              <p:par>
                                <p:cTn id="21" presetID="1" presetClass="entr" presetSubtype="0" fill="hold" grpId="0" nodeType="after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P spid="5" grpId="0" animBg="1"/>
      <p:bldP spid="6"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15191"/>
            <a:ext cx="10651958" cy="1205586"/>
          </a:xfrm>
          <a:prstGeom prst="rect">
            <a:avLst/>
          </a:prstGeom>
          <a:noFill/>
          <a:ln w="9525">
            <a:noFill/>
            <a:miter lim="800000"/>
            <a:headEnd/>
            <a:tailEnd/>
          </a:ln>
        </p:spPr>
        <p:txBody>
          <a:bodyPr wrap="square">
            <a:spAutoFit/>
          </a:bodyPr>
          <a:lstStyle/>
          <a:p>
            <a:pPr marL="460375" marR="0" indent="-446088">
              <a:lnSpc>
                <a:spcPct val="90000"/>
              </a:lnSpc>
              <a:spcBef>
                <a:spcPts val="0"/>
              </a:spcBef>
              <a:spcAft>
                <a:spcPts val="0"/>
              </a:spcAft>
            </a:pPr>
            <a:r>
              <a:rPr lang="en-US" sz="4200" dirty="0">
                <a:solidFill>
                  <a:schemeClr val="bg1"/>
                </a:solidFill>
                <a:latin typeface="Garamond" panose="02020404030301010803" pitchFamily="18" charset="0"/>
                <a:cs typeface="Calibri Light" panose="020F0302020204030204" pitchFamily="34" charset="0"/>
              </a:rPr>
              <a:t>»	What’s our part?</a:t>
            </a:r>
          </a:p>
          <a:p>
            <a:pPr marL="920750" indent="-460375">
              <a:lnSpc>
                <a:spcPct val="90000"/>
              </a:lnSpc>
              <a:spcBef>
                <a:spcPts val="0"/>
              </a:spcBef>
              <a:spcAft>
                <a:spcPts val="0"/>
              </a:spcAft>
            </a:pPr>
            <a:r>
              <a:rPr lang="en-US" sz="3800" dirty="0">
                <a:solidFill>
                  <a:schemeClr val="bg1"/>
                </a:solidFill>
                <a:latin typeface="Garamond" panose="02020404030301010803" pitchFamily="18" charset="0"/>
                <a:cs typeface="Calibri Light" panose="020F0302020204030204" pitchFamily="34" charset="0"/>
              </a:rPr>
              <a:t>•	We also need to come to God as we are in Christ. </a:t>
            </a: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6000" dirty="0">
                <a:solidFill>
                  <a:prstClr val="white"/>
                </a:solidFill>
                <a:latin typeface="Garamond" panose="02020404030301010803" pitchFamily="18" charset="0"/>
                <a:cs typeface="Arial" charset="0"/>
              </a:rPr>
              <a:t>Seeing Ourselves Through God’s Eyes</a:t>
            </a:r>
            <a:endParaRPr kumimoji="0" lang="en-US" sz="6000" u="none" strike="noStrike" kern="1200" cap="all"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
        <p:nvSpPr>
          <p:cNvPr id="2" name="Rectangle 1">
            <a:extLst>
              <a:ext uri="{FF2B5EF4-FFF2-40B4-BE49-F238E27FC236}">
                <a16:creationId xmlns="" xmlns:a16="http://schemas.microsoft.com/office/drawing/2014/main" id="{14ABFFC6-7A7F-07AF-04E8-1B89B86B999C}"/>
              </a:ext>
            </a:extLst>
          </p:cNvPr>
          <p:cNvSpPr>
            <a:spLocks noChangeArrowheads="1"/>
          </p:cNvSpPr>
          <p:nvPr/>
        </p:nvSpPr>
        <p:spPr bwMode="auto">
          <a:xfrm>
            <a:off x="1057529" y="2481950"/>
            <a:ext cx="10896600" cy="1548062"/>
          </a:xfrm>
          <a:prstGeom prst="rect">
            <a:avLst/>
          </a:prstGeom>
          <a:solidFill>
            <a:schemeClr val="tx1">
              <a:lumMod val="85000"/>
              <a:lumOff val="15000"/>
            </a:schemeClr>
          </a:solidFill>
          <a:ln w="3175">
            <a:solidFill>
              <a:schemeClr val="bg1"/>
            </a:solidFill>
            <a:round/>
            <a:headEnd/>
            <a:tailEnd/>
          </a:ln>
        </p:spPr>
        <p:txBody>
          <a:bodyPr/>
          <a:lstStyle/>
          <a:p>
            <a:pPr eaLnBrk="0" fontAlgn="auto" hangingPunct="0">
              <a:spcBef>
                <a:spcPts val="0"/>
              </a:spcBef>
              <a:spcAft>
                <a:spcPts val="0"/>
              </a:spcAft>
              <a:defRPr/>
            </a:pPr>
            <a:endParaRPr lang="en-US" kern="0">
              <a:solidFill>
                <a:sysClr val="windowText" lastClr="000000"/>
              </a:solidFill>
              <a:latin typeface="Arial" charset="0"/>
              <a:cs typeface="Arial" charset="0"/>
            </a:endParaRPr>
          </a:p>
        </p:txBody>
      </p:sp>
      <p:sp>
        <p:nvSpPr>
          <p:cNvPr id="3" name="TextBox 2">
            <a:extLst>
              <a:ext uri="{FF2B5EF4-FFF2-40B4-BE49-F238E27FC236}">
                <a16:creationId xmlns="" xmlns:a16="http://schemas.microsoft.com/office/drawing/2014/main" id="{BE83FE67-6110-B7A2-64DD-47AB5A457F82}"/>
              </a:ext>
            </a:extLst>
          </p:cNvPr>
          <p:cNvSpPr txBox="1">
            <a:spLocks noChangeArrowheads="1"/>
          </p:cNvSpPr>
          <p:nvPr/>
        </p:nvSpPr>
        <p:spPr bwMode="auto">
          <a:xfrm>
            <a:off x="1167507" y="2720534"/>
            <a:ext cx="10708727" cy="1038811"/>
          </a:xfrm>
          <a:prstGeom prst="rect">
            <a:avLst/>
          </a:prstGeom>
          <a:noFill/>
          <a:ln w="38100">
            <a:noFill/>
            <a:miter lim="800000"/>
            <a:headEnd/>
            <a:tailEnd/>
          </a:ln>
        </p:spPr>
        <p:txBody>
          <a:bodyPr wrap="square">
            <a:spAutoFit/>
          </a:bodyPr>
          <a:lstStyle/>
          <a:p>
            <a:pPr>
              <a:lnSpc>
                <a:spcPct val="90000"/>
              </a:lnSpc>
              <a:spcAft>
                <a:spcPts val="600"/>
              </a:spcAft>
              <a:buSzPct val="100000"/>
              <a:defRPr/>
            </a:pPr>
            <a:r>
              <a:rPr lang="en-US" sz="3400" dirty="0">
                <a:solidFill>
                  <a:schemeClr val="bg1"/>
                </a:solidFill>
                <a:latin typeface="Garamond" panose="02020404030301010803" pitchFamily="18" charset="0"/>
                <a:cs typeface="Arial" charset="0"/>
              </a:rPr>
              <a:t>God wants us to “present” ourselves to him in our new identity (Romans 6:13). </a:t>
            </a:r>
          </a:p>
        </p:txBody>
      </p:sp>
    </p:spTree>
    <p:extLst>
      <p:ext uri="{BB962C8B-B14F-4D97-AF65-F5344CB8AC3E}">
        <p14:creationId xmlns:p14="http://schemas.microsoft.com/office/powerpoint/2010/main" val="161376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799" y="1215191"/>
            <a:ext cx="11438021" cy="2784480"/>
          </a:xfrm>
          <a:prstGeom prst="rect">
            <a:avLst/>
          </a:prstGeom>
          <a:noFill/>
          <a:ln w="9525">
            <a:noFill/>
            <a:miter lim="800000"/>
            <a:headEnd/>
            <a:tailEnd/>
          </a:ln>
        </p:spPr>
        <p:txBody>
          <a:bodyPr wrap="square">
            <a:spAutoFit/>
          </a:bodyPr>
          <a:lstStyle/>
          <a:p>
            <a:pPr marL="460375" indent="-446088">
              <a:lnSpc>
                <a:spcPct val="90000"/>
              </a:lnSpc>
              <a:spcBef>
                <a:spcPts val="0"/>
              </a:spcBef>
              <a:spcAft>
                <a:spcPts val="0"/>
              </a:spcAft>
            </a:pPr>
            <a:r>
              <a:rPr lang="en-US" sz="4200" dirty="0">
                <a:solidFill>
                  <a:schemeClr val="bg1"/>
                </a:solidFill>
                <a:latin typeface="Garamond" panose="02020404030301010803" pitchFamily="18" charset="0"/>
                <a:cs typeface="Calibri Light" panose="020F0302020204030204" pitchFamily="34" charset="0"/>
              </a:rPr>
              <a:t>»	The security of being loved.</a:t>
            </a:r>
          </a:p>
          <a:p>
            <a:pPr marL="1158875" indent="-571500">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Scripture tells us God created us as dependent beings. </a:t>
            </a:r>
          </a:p>
          <a:p>
            <a:pPr marL="1158875" indent="-571500">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The Fall disrupted this delicate balance.</a:t>
            </a:r>
          </a:p>
          <a:p>
            <a:pPr marL="1158875" indent="-571500">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Our new status in Christ fills the deficit of love we often feel.   </a:t>
            </a: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u="none" strike="noStrike" kern="1200" spc="0" normalizeH="0" baseline="0" noProof="0" dirty="0">
                <a:ln>
                  <a:noFill/>
                </a:ln>
                <a:solidFill>
                  <a:prstClr val="white"/>
                </a:solidFill>
                <a:effectLst/>
                <a:uLnTx/>
                <a:uFillTx/>
                <a:latin typeface="Garamond" panose="02020404030301010803" pitchFamily="18" charset="0"/>
                <a:cs typeface="Arial" charset="0"/>
              </a:rPr>
              <a:t>A Change</a:t>
            </a:r>
            <a:r>
              <a:rPr lang="en-US" sz="6000" dirty="0">
                <a:solidFill>
                  <a:prstClr val="white"/>
                </a:solidFill>
                <a:latin typeface="Garamond" panose="02020404030301010803" pitchFamily="18" charset="0"/>
                <a:cs typeface="Arial" charset="0"/>
              </a:rPr>
              <a:t> in Identity a Change in Us</a:t>
            </a:r>
            <a:endParaRPr kumimoji="0" lang="en-US" sz="6000" u="none" strike="noStrike" kern="1200"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
        <p:nvSpPr>
          <p:cNvPr id="2" name="Rectangle 1">
            <a:extLst>
              <a:ext uri="{FF2B5EF4-FFF2-40B4-BE49-F238E27FC236}">
                <a16:creationId xmlns="" xmlns:a16="http://schemas.microsoft.com/office/drawing/2014/main" id="{7A4C8A72-C710-CD35-8CF6-1316E3B7BDC9}"/>
              </a:ext>
            </a:extLst>
          </p:cNvPr>
          <p:cNvSpPr>
            <a:spLocks noChangeArrowheads="1"/>
          </p:cNvSpPr>
          <p:nvPr/>
        </p:nvSpPr>
        <p:spPr bwMode="auto">
          <a:xfrm>
            <a:off x="722675" y="3989036"/>
            <a:ext cx="10896600" cy="1819335"/>
          </a:xfrm>
          <a:prstGeom prst="rect">
            <a:avLst/>
          </a:prstGeom>
          <a:solidFill>
            <a:schemeClr val="tx1">
              <a:lumMod val="85000"/>
              <a:lumOff val="15000"/>
            </a:schemeClr>
          </a:solidFill>
          <a:ln w="3175">
            <a:solidFill>
              <a:schemeClr val="bg1"/>
            </a:solidFill>
            <a:round/>
            <a:headEnd/>
            <a:tailEnd/>
          </a:ln>
        </p:spPr>
        <p:txBody>
          <a:bodyPr/>
          <a:lstStyle/>
          <a:p>
            <a:pPr eaLnBrk="0" fontAlgn="auto" hangingPunct="0">
              <a:spcBef>
                <a:spcPts val="0"/>
              </a:spcBef>
              <a:spcAft>
                <a:spcPts val="0"/>
              </a:spcAft>
              <a:defRPr/>
            </a:pPr>
            <a:endParaRPr lang="en-US" kern="0">
              <a:solidFill>
                <a:sysClr val="windowText" lastClr="000000"/>
              </a:solidFill>
              <a:latin typeface="Arial" charset="0"/>
              <a:cs typeface="Arial" charset="0"/>
            </a:endParaRPr>
          </a:p>
        </p:txBody>
      </p:sp>
      <p:sp>
        <p:nvSpPr>
          <p:cNvPr id="3" name="TextBox 2">
            <a:extLst>
              <a:ext uri="{FF2B5EF4-FFF2-40B4-BE49-F238E27FC236}">
                <a16:creationId xmlns="" xmlns:a16="http://schemas.microsoft.com/office/drawing/2014/main" id="{E4DF1E80-74A3-38DB-1CB1-15DA0D5F7CB1}"/>
              </a:ext>
            </a:extLst>
          </p:cNvPr>
          <p:cNvSpPr txBox="1">
            <a:spLocks noChangeArrowheads="1"/>
          </p:cNvSpPr>
          <p:nvPr/>
        </p:nvSpPr>
        <p:spPr bwMode="auto">
          <a:xfrm>
            <a:off x="819774" y="4150347"/>
            <a:ext cx="10708727" cy="1509709"/>
          </a:xfrm>
          <a:prstGeom prst="rect">
            <a:avLst/>
          </a:prstGeom>
          <a:noFill/>
          <a:ln w="38100">
            <a:noFill/>
            <a:miter lim="800000"/>
            <a:headEnd/>
            <a:tailEnd/>
          </a:ln>
        </p:spPr>
        <p:txBody>
          <a:bodyPr wrap="square">
            <a:spAutoFit/>
          </a:bodyPr>
          <a:lstStyle/>
          <a:p>
            <a:pPr>
              <a:lnSpc>
                <a:spcPct val="90000"/>
              </a:lnSpc>
              <a:spcAft>
                <a:spcPts val="600"/>
              </a:spcAft>
              <a:buSzPct val="100000"/>
              <a:defRPr/>
            </a:pPr>
            <a:r>
              <a:rPr lang="en-US" sz="3400" dirty="0">
                <a:solidFill>
                  <a:schemeClr val="bg1"/>
                </a:solidFill>
                <a:latin typeface="Garamond" panose="02020404030301010803" pitchFamily="18" charset="0"/>
                <a:cs typeface="Arial" charset="0"/>
              </a:rPr>
              <a:t>“See what great love the Father has lavished on us, that we should be called children of God! And that is what we are!”  (1 John 3:1). </a:t>
            </a:r>
          </a:p>
        </p:txBody>
      </p:sp>
    </p:spTree>
    <p:extLst>
      <p:ext uri="{BB962C8B-B14F-4D97-AF65-F5344CB8AC3E}">
        <p14:creationId xmlns:p14="http://schemas.microsoft.com/office/powerpoint/2010/main" val="2073663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45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799" y="1215191"/>
            <a:ext cx="11438021" cy="2784480"/>
          </a:xfrm>
          <a:prstGeom prst="rect">
            <a:avLst/>
          </a:prstGeom>
          <a:noFill/>
          <a:ln w="9525">
            <a:noFill/>
            <a:miter lim="800000"/>
            <a:headEnd/>
            <a:tailEnd/>
          </a:ln>
        </p:spPr>
        <p:txBody>
          <a:bodyPr wrap="square">
            <a:spAutoFit/>
          </a:bodyPr>
          <a:lstStyle/>
          <a:p>
            <a:pPr marL="460375" indent="-446088">
              <a:lnSpc>
                <a:spcPct val="90000"/>
              </a:lnSpc>
              <a:spcBef>
                <a:spcPts val="0"/>
              </a:spcBef>
              <a:spcAft>
                <a:spcPts val="0"/>
              </a:spcAft>
            </a:pPr>
            <a:r>
              <a:rPr lang="en-US" sz="4200" dirty="0">
                <a:solidFill>
                  <a:schemeClr val="bg1"/>
                </a:solidFill>
                <a:latin typeface="Garamond" panose="02020404030301010803" pitchFamily="18" charset="0"/>
                <a:cs typeface="Calibri Light" panose="020F0302020204030204" pitchFamily="34" charset="0"/>
              </a:rPr>
              <a:t>»	The security of being loved.</a:t>
            </a:r>
          </a:p>
          <a:p>
            <a:pPr marL="1158875" indent="-571500">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Scripture tells us God created us as dependent beings. </a:t>
            </a:r>
          </a:p>
          <a:p>
            <a:pPr marL="1158875" indent="-571500">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The Fall disrupted this delicate balance.</a:t>
            </a:r>
          </a:p>
          <a:p>
            <a:pPr marL="1158875" indent="-571500">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Our new status in Christ fills the deficit of love we often feel.   </a:t>
            </a: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u="none" strike="noStrike" kern="1200" spc="0" normalizeH="0" baseline="0" noProof="0" dirty="0">
                <a:ln>
                  <a:noFill/>
                </a:ln>
                <a:solidFill>
                  <a:prstClr val="white"/>
                </a:solidFill>
                <a:effectLst/>
                <a:uLnTx/>
                <a:uFillTx/>
                <a:latin typeface="Garamond" panose="02020404030301010803" pitchFamily="18" charset="0"/>
                <a:cs typeface="Arial" charset="0"/>
              </a:rPr>
              <a:t>A Change</a:t>
            </a:r>
            <a:r>
              <a:rPr lang="en-US" sz="6000" dirty="0">
                <a:solidFill>
                  <a:prstClr val="white"/>
                </a:solidFill>
                <a:latin typeface="Garamond" panose="02020404030301010803" pitchFamily="18" charset="0"/>
                <a:cs typeface="Arial" charset="0"/>
              </a:rPr>
              <a:t> in Identity a Change in Us</a:t>
            </a:r>
            <a:endParaRPr kumimoji="0" lang="en-US" sz="6000" u="none" strike="noStrike" kern="1200"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
        <p:nvSpPr>
          <p:cNvPr id="2" name="Rectangle 1">
            <a:extLst>
              <a:ext uri="{FF2B5EF4-FFF2-40B4-BE49-F238E27FC236}">
                <a16:creationId xmlns="" xmlns:a16="http://schemas.microsoft.com/office/drawing/2014/main" id="{7A4C8A72-C710-CD35-8CF6-1316E3B7BDC9}"/>
              </a:ext>
            </a:extLst>
          </p:cNvPr>
          <p:cNvSpPr>
            <a:spLocks noChangeArrowheads="1"/>
          </p:cNvSpPr>
          <p:nvPr/>
        </p:nvSpPr>
        <p:spPr bwMode="auto">
          <a:xfrm>
            <a:off x="722675" y="3989036"/>
            <a:ext cx="10896600" cy="1819335"/>
          </a:xfrm>
          <a:prstGeom prst="rect">
            <a:avLst/>
          </a:prstGeom>
          <a:solidFill>
            <a:schemeClr val="tx1">
              <a:lumMod val="85000"/>
              <a:lumOff val="15000"/>
            </a:schemeClr>
          </a:solidFill>
          <a:ln w="3175">
            <a:solidFill>
              <a:schemeClr val="bg1"/>
            </a:solidFill>
            <a:round/>
            <a:headEnd/>
            <a:tailEnd/>
          </a:ln>
        </p:spPr>
        <p:txBody>
          <a:bodyPr/>
          <a:lstStyle/>
          <a:p>
            <a:pPr eaLnBrk="0" fontAlgn="auto" hangingPunct="0">
              <a:spcBef>
                <a:spcPts val="0"/>
              </a:spcBef>
              <a:spcAft>
                <a:spcPts val="0"/>
              </a:spcAft>
              <a:defRPr/>
            </a:pPr>
            <a:endParaRPr lang="en-US" kern="0">
              <a:solidFill>
                <a:sysClr val="windowText" lastClr="000000"/>
              </a:solidFill>
              <a:latin typeface="Arial" charset="0"/>
              <a:cs typeface="Arial" charset="0"/>
            </a:endParaRPr>
          </a:p>
        </p:txBody>
      </p:sp>
      <p:sp>
        <p:nvSpPr>
          <p:cNvPr id="3" name="TextBox 2">
            <a:extLst>
              <a:ext uri="{FF2B5EF4-FFF2-40B4-BE49-F238E27FC236}">
                <a16:creationId xmlns="" xmlns:a16="http://schemas.microsoft.com/office/drawing/2014/main" id="{E4DF1E80-74A3-38DB-1CB1-15DA0D5F7CB1}"/>
              </a:ext>
            </a:extLst>
          </p:cNvPr>
          <p:cNvSpPr txBox="1">
            <a:spLocks noChangeArrowheads="1"/>
          </p:cNvSpPr>
          <p:nvPr/>
        </p:nvSpPr>
        <p:spPr bwMode="auto">
          <a:xfrm>
            <a:off x="819774" y="4150347"/>
            <a:ext cx="10708727" cy="1509709"/>
          </a:xfrm>
          <a:prstGeom prst="rect">
            <a:avLst/>
          </a:prstGeom>
          <a:noFill/>
          <a:ln w="38100">
            <a:noFill/>
            <a:miter lim="800000"/>
            <a:headEnd/>
            <a:tailEnd/>
          </a:ln>
        </p:spPr>
        <p:txBody>
          <a:bodyPr wrap="square">
            <a:spAutoFit/>
          </a:bodyPr>
          <a:lstStyle/>
          <a:p>
            <a:pPr>
              <a:lnSpc>
                <a:spcPct val="90000"/>
              </a:lnSpc>
              <a:spcAft>
                <a:spcPts val="600"/>
              </a:spcAft>
              <a:buSzPct val="100000"/>
              <a:defRPr/>
            </a:pPr>
            <a:r>
              <a:rPr lang="en-US" sz="3400" dirty="0">
                <a:solidFill>
                  <a:schemeClr val="bg1"/>
                </a:solidFill>
                <a:latin typeface="Garamond" panose="02020404030301010803" pitchFamily="18" charset="0"/>
                <a:cs typeface="Arial" charset="0"/>
              </a:rPr>
              <a:t>“He who did not spare his own Son, but gave him up for us all—how will he not also, along with him, graciously give us all things”? (Romans 8:32).</a:t>
            </a:r>
          </a:p>
        </p:txBody>
      </p:sp>
    </p:spTree>
    <p:extLst>
      <p:ext uri="{BB962C8B-B14F-4D97-AF65-F5344CB8AC3E}">
        <p14:creationId xmlns:p14="http://schemas.microsoft.com/office/powerpoint/2010/main" val="2240364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15191"/>
            <a:ext cx="10651958" cy="1177887"/>
          </a:xfrm>
          <a:prstGeom prst="rect">
            <a:avLst/>
          </a:prstGeom>
          <a:noFill/>
          <a:ln w="9525">
            <a:noFill/>
            <a:miter lim="800000"/>
            <a:headEnd/>
            <a:tailEnd/>
          </a:ln>
        </p:spPr>
        <p:txBody>
          <a:bodyPr wrap="square">
            <a:spAutoFit/>
          </a:bodyPr>
          <a:lstStyle/>
          <a:p>
            <a:pPr marL="460375" marR="0" indent="-446088">
              <a:lnSpc>
                <a:spcPct val="90000"/>
              </a:lnSpc>
              <a:spcBef>
                <a:spcPts val="0"/>
              </a:spcBef>
              <a:spcAft>
                <a:spcPts val="0"/>
              </a:spcAft>
            </a:pPr>
            <a:r>
              <a:rPr lang="en-US" sz="4000" dirty="0">
                <a:solidFill>
                  <a:schemeClr val="bg1"/>
                </a:solidFill>
                <a:latin typeface="Garamond" panose="02020404030301010803" pitchFamily="18" charset="0"/>
                <a:cs typeface="Calibri Light" panose="020F0302020204030204" pitchFamily="34" charset="0"/>
              </a:rPr>
              <a:t>»	Identity Crisis</a:t>
            </a:r>
          </a:p>
          <a:p>
            <a:pPr marL="1143000" marR="0" indent="-563563">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Achievement</a:t>
            </a: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6000" dirty="0">
                <a:solidFill>
                  <a:prstClr val="white"/>
                </a:solidFill>
                <a:latin typeface="Garamond" panose="02020404030301010803" pitchFamily="18" charset="0"/>
                <a:cs typeface="Arial" charset="0"/>
              </a:rPr>
              <a:t>Our Problem</a:t>
            </a:r>
            <a:endParaRPr kumimoji="0" lang="en-US" sz="6000" u="none" strike="noStrike" kern="1200" cap="all"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2179401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799" y="1215191"/>
            <a:ext cx="11438021" cy="2784480"/>
          </a:xfrm>
          <a:prstGeom prst="rect">
            <a:avLst/>
          </a:prstGeom>
          <a:noFill/>
          <a:ln w="9525">
            <a:noFill/>
            <a:miter lim="800000"/>
            <a:headEnd/>
            <a:tailEnd/>
          </a:ln>
        </p:spPr>
        <p:txBody>
          <a:bodyPr wrap="square">
            <a:spAutoFit/>
          </a:bodyPr>
          <a:lstStyle/>
          <a:p>
            <a:pPr marL="460375" indent="-446088">
              <a:lnSpc>
                <a:spcPct val="90000"/>
              </a:lnSpc>
              <a:spcBef>
                <a:spcPts val="0"/>
              </a:spcBef>
              <a:spcAft>
                <a:spcPts val="0"/>
              </a:spcAft>
            </a:pPr>
            <a:r>
              <a:rPr lang="en-US" sz="4200" dirty="0">
                <a:solidFill>
                  <a:schemeClr val="bg1"/>
                </a:solidFill>
                <a:latin typeface="Garamond" panose="02020404030301010803" pitchFamily="18" charset="0"/>
                <a:cs typeface="Calibri Light" panose="020F0302020204030204" pitchFamily="34" charset="0"/>
              </a:rPr>
              <a:t>»	The security of being loved.</a:t>
            </a:r>
          </a:p>
          <a:p>
            <a:pPr marL="1158875" indent="-571500">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Scripture tells us God created us as dependent beings. </a:t>
            </a:r>
          </a:p>
          <a:p>
            <a:pPr marL="1158875" indent="-571500">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The Fall disrupted this delicate balance.</a:t>
            </a:r>
          </a:p>
          <a:p>
            <a:pPr marL="1158875" indent="-571500">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Our new status in Christ fills the deficit of love we often feel.   </a:t>
            </a: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u="none" strike="noStrike" kern="1200" spc="0" normalizeH="0" baseline="0" noProof="0" dirty="0">
                <a:ln>
                  <a:noFill/>
                </a:ln>
                <a:solidFill>
                  <a:prstClr val="white"/>
                </a:solidFill>
                <a:effectLst/>
                <a:uLnTx/>
                <a:uFillTx/>
                <a:latin typeface="Garamond" panose="02020404030301010803" pitchFamily="18" charset="0"/>
                <a:cs typeface="Arial" charset="0"/>
              </a:rPr>
              <a:t>A Change</a:t>
            </a:r>
            <a:r>
              <a:rPr lang="en-US" sz="6000" dirty="0">
                <a:solidFill>
                  <a:prstClr val="white"/>
                </a:solidFill>
                <a:latin typeface="Garamond" panose="02020404030301010803" pitchFamily="18" charset="0"/>
                <a:cs typeface="Arial" charset="0"/>
              </a:rPr>
              <a:t> in Identity a Change in Us</a:t>
            </a:r>
            <a:endParaRPr kumimoji="0" lang="en-US" sz="6000" u="none" strike="noStrike" kern="1200"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
        <p:nvSpPr>
          <p:cNvPr id="2" name="Rectangle 1">
            <a:extLst>
              <a:ext uri="{FF2B5EF4-FFF2-40B4-BE49-F238E27FC236}">
                <a16:creationId xmlns="" xmlns:a16="http://schemas.microsoft.com/office/drawing/2014/main" id="{7A4C8A72-C710-CD35-8CF6-1316E3B7BDC9}"/>
              </a:ext>
            </a:extLst>
          </p:cNvPr>
          <p:cNvSpPr>
            <a:spLocks noChangeArrowheads="1"/>
          </p:cNvSpPr>
          <p:nvPr/>
        </p:nvSpPr>
        <p:spPr bwMode="auto">
          <a:xfrm>
            <a:off x="722675" y="3989037"/>
            <a:ext cx="10896600" cy="2302036"/>
          </a:xfrm>
          <a:prstGeom prst="rect">
            <a:avLst/>
          </a:prstGeom>
          <a:solidFill>
            <a:schemeClr val="tx1">
              <a:lumMod val="85000"/>
              <a:lumOff val="15000"/>
            </a:schemeClr>
          </a:solidFill>
          <a:ln w="3175">
            <a:solidFill>
              <a:schemeClr val="bg1"/>
            </a:solidFill>
            <a:round/>
            <a:headEnd/>
            <a:tailEnd/>
          </a:ln>
        </p:spPr>
        <p:txBody>
          <a:bodyPr/>
          <a:lstStyle/>
          <a:p>
            <a:pPr eaLnBrk="0" fontAlgn="auto" hangingPunct="0">
              <a:spcBef>
                <a:spcPts val="0"/>
              </a:spcBef>
              <a:spcAft>
                <a:spcPts val="0"/>
              </a:spcAft>
              <a:defRPr/>
            </a:pPr>
            <a:endParaRPr lang="en-US" kern="0">
              <a:solidFill>
                <a:sysClr val="windowText" lastClr="000000"/>
              </a:solidFill>
              <a:latin typeface="Arial" charset="0"/>
              <a:cs typeface="Arial" charset="0"/>
            </a:endParaRPr>
          </a:p>
        </p:txBody>
      </p:sp>
      <p:sp>
        <p:nvSpPr>
          <p:cNvPr id="3" name="TextBox 2">
            <a:extLst>
              <a:ext uri="{FF2B5EF4-FFF2-40B4-BE49-F238E27FC236}">
                <a16:creationId xmlns="" xmlns:a16="http://schemas.microsoft.com/office/drawing/2014/main" id="{E4DF1E80-74A3-38DB-1CB1-15DA0D5F7CB1}"/>
              </a:ext>
            </a:extLst>
          </p:cNvPr>
          <p:cNvSpPr txBox="1">
            <a:spLocks noChangeArrowheads="1"/>
          </p:cNvSpPr>
          <p:nvPr/>
        </p:nvSpPr>
        <p:spPr bwMode="auto">
          <a:xfrm>
            <a:off x="819774" y="4150347"/>
            <a:ext cx="10708727" cy="1980607"/>
          </a:xfrm>
          <a:prstGeom prst="rect">
            <a:avLst/>
          </a:prstGeom>
          <a:noFill/>
          <a:ln w="38100">
            <a:noFill/>
            <a:miter lim="800000"/>
            <a:headEnd/>
            <a:tailEnd/>
          </a:ln>
        </p:spPr>
        <p:txBody>
          <a:bodyPr wrap="square">
            <a:spAutoFit/>
          </a:bodyPr>
          <a:lstStyle/>
          <a:p>
            <a:pPr>
              <a:lnSpc>
                <a:spcPct val="90000"/>
              </a:lnSpc>
              <a:spcAft>
                <a:spcPts val="600"/>
              </a:spcAft>
              <a:buSzPct val="100000"/>
              <a:defRPr/>
            </a:pPr>
            <a:r>
              <a:rPr lang="en-US" sz="3400" dirty="0" smtClean="0">
                <a:solidFill>
                  <a:schemeClr val="bg1"/>
                </a:solidFill>
                <a:latin typeface="Garamond" panose="02020404030301010803" pitchFamily="18" charset="0"/>
                <a:cs typeface="Arial" charset="0"/>
              </a:rPr>
              <a:t>King </a:t>
            </a:r>
            <a:r>
              <a:rPr lang="en-US" sz="3400" dirty="0">
                <a:solidFill>
                  <a:schemeClr val="bg1"/>
                </a:solidFill>
                <a:latin typeface="Garamond" panose="02020404030301010803" pitchFamily="18" charset="0"/>
                <a:cs typeface="Arial" charset="0"/>
              </a:rPr>
              <a:t>David: “You created my inmost being; you knit me together in my mother’s womb… Your eyes saw my unformed body; all the days ordained for me were written in your book before one of them came to be…</a:t>
            </a:r>
          </a:p>
        </p:txBody>
      </p:sp>
    </p:spTree>
    <p:extLst>
      <p:ext uri="{BB962C8B-B14F-4D97-AF65-F5344CB8AC3E}">
        <p14:creationId xmlns:p14="http://schemas.microsoft.com/office/powerpoint/2010/main" val="1578922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799" y="1215191"/>
            <a:ext cx="11438021" cy="2784480"/>
          </a:xfrm>
          <a:prstGeom prst="rect">
            <a:avLst/>
          </a:prstGeom>
          <a:noFill/>
          <a:ln w="9525">
            <a:noFill/>
            <a:miter lim="800000"/>
            <a:headEnd/>
            <a:tailEnd/>
          </a:ln>
        </p:spPr>
        <p:txBody>
          <a:bodyPr wrap="square">
            <a:spAutoFit/>
          </a:bodyPr>
          <a:lstStyle/>
          <a:p>
            <a:pPr marL="460375" indent="-446088">
              <a:lnSpc>
                <a:spcPct val="90000"/>
              </a:lnSpc>
              <a:spcBef>
                <a:spcPts val="0"/>
              </a:spcBef>
              <a:spcAft>
                <a:spcPts val="0"/>
              </a:spcAft>
            </a:pPr>
            <a:r>
              <a:rPr lang="en-US" sz="4200" dirty="0">
                <a:solidFill>
                  <a:schemeClr val="bg1"/>
                </a:solidFill>
                <a:latin typeface="Garamond" panose="02020404030301010803" pitchFamily="18" charset="0"/>
                <a:cs typeface="Calibri Light" panose="020F0302020204030204" pitchFamily="34" charset="0"/>
              </a:rPr>
              <a:t>»	The security of being loved.</a:t>
            </a:r>
          </a:p>
          <a:p>
            <a:pPr marL="1158875" indent="-571500">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Scripture tells us God created us as dependent beings. </a:t>
            </a:r>
          </a:p>
          <a:p>
            <a:pPr marL="1158875" indent="-571500">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The Fall disrupted this delicate balance.</a:t>
            </a:r>
          </a:p>
          <a:p>
            <a:pPr marL="1158875" indent="-571500">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Our new status in Christ fills the deficit of love we often feel.   </a:t>
            </a: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u="none" strike="noStrike" kern="1200" spc="0" normalizeH="0" baseline="0" noProof="0" dirty="0">
                <a:ln>
                  <a:noFill/>
                </a:ln>
                <a:solidFill>
                  <a:prstClr val="white"/>
                </a:solidFill>
                <a:effectLst/>
                <a:uLnTx/>
                <a:uFillTx/>
                <a:latin typeface="Garamond" panose="02020404030301010803" pitchFamily="18" charset="0"/>
                <a:cs typeface="Arial" charset="0"/>
              </a:rPr>
              <a:t>A Change</a:t>
            </a:r>
            <a:r>
              <a:rPr lang="en-US" sz="6000" dirty="0">
                <a:solidFill>
                  <a:prstClr val="white"/>
                </a:solidFill>
                <a:latin typeface="Garamond" panose="02020404030301010803" pitchFamily="18" charset="0"/>
                <a:cs typeface="Arial" charset="0"/>
              </a:rPr>
              <a:t> in Identity a Change in Us</a:t>
            </a:r>
            <a:endParaRPr kumimoji="0" lang="en-US" sz="6000" u="none" strike="noStrike" kern="1200"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
        <p:nvSpPr>
          <p:cNvPr id="2" name="Rectangle 1">
            <a:extLst>
              <a:ext uri="{FF2B5EF4-FFF2-40B4-BE49-F238E27FC236}">
                <a16:creationId xmlns="" xmlns:a16="http://schemas.microsoft.com/office/drawing/2014/main" id="{7A4C8A72-C710-CD35-8CF6-1316E3B7BDC9}"/>
              </a:ext>
            </a:extLst>
          </p:cNvPr>
          <p:cNvSpPr>
            <a:spLocks noChangeArrowheads="1"/>
          </p:cNvSpPr>
          <p:nvPr/>
        </p:nvSpPr>
        <p:spPr bwMode="auto">
          <a:xfrm>
            <a:off x="722675" y="3989037"/>
            <a:ext cx="10896600" cy="2302036"/>
          </a:xfrm>
          <a:prstGeom prst="rect">
            <a:avLst/>
          </a:prstGeom>
          <a:solidFill>
            <a:schemeClr val="tx1">
              <a:lumMod val="85000"/>
              <a:lumOff val="15000"/>
            </a:schemeClr>
          </a:solidFill>
          <a:ln w="3175">
            <a:solidFill>
              <a:schemeClr val="bg1"/>
            </a:solidFill>
            <a:round/>
            <a:headEnd/>
            <a:tailEnd/>
          </a:ln>
        </p:spPr>
        <p:txBody>
          <a:bodyPr/>
          <a:lstStyle/>
          <a:p>
            <a:pPr eaLnBrk="0" fontAlgn="auto" hangingPunct="0">
              <a:spcBef>
                <a:spcPts val="0"/>
              </a:spcBef>
              <a:spcAft>
                <a:spcPts val="0"/>
              </a:spcAft>
              <a:defRPr/>
            </a:pPr>
            <a:endParaRPr lang="en-US" kern="0">
              <a:solidFill>
                <a:sysClr val="windowText" lastClr="000000"/>
              </a:solidFill>
              <a:latin typeface="Arial" charset="0"/>
              <a:cs typeface="Arial" charset="0"/>
            </a:endParaRPr>
          </a:p>
        </p:txBody>
      </p:sp>
      <p:sp>
        <p:nvSpPr>
          <p:cNvPr id="3" name="TextBox 2">
            <a:extLst>
              <a:ext uri="{FF2B5EF4-FFF2-40B4-BE49-F238E27FC236}">
                <a16:creationId xmlns="" xmlns:a16="http://schemas.microsoft.com/office/drawing/2014/main" id="{E4DF1E80-74A3-38DB-1CB1-15DA0D5F7CB1}"/>
              </a:ext>
            </a:extLst>
          </p:cNvPr>
          <p:cNvSpPr txBox="1">
            <a:spLocks noChangeArrowheads="1"/>
          </p:cNvSpPr>
          <p:nvPr/>
        </p:nvSpPr>
        <p:spPr bwMode="auto">
          <a:xfrm>
            <a:off x="819774" y="4150347"/>
            <a:ext cx="10708727" cy="2057551"/>
          </a:xfrm>
          <a:prstGeom prst="rect">
            <a:avLst/>
          </a:prstGeom>
          <a:noFill/>
          <a:ln w="38100">
            <a:noFill/>
            <a:miter lim="800000"/>
            <a:headEnd/>
            <a:tailEnd/>
          </a:ln>
        </p:spPr>
        <p:txBody>
          <a:bodyPr wrap="square">
            <a:spAutoFit/>
          </a:bodyPr>
          <a:lstStyle/>
          <a:p>
            <a:pPr>
              <a:lnSpc>
                <a:spcPct val="90000"/>
              </a:lnSpc>
              <a:spcAft>
                <a:spcPts val="600"/>
              </a:spcAft>
              <a:buSzPct val="100000"/>
              <a:defRPr/>
            </a:pPr>
            <a:r>
              <a:rPr lang="en-US" sz="3400" dirty="0" smtClean="0">
                <a:solidFill>
                  <a:schemeClr val="bg1"/>
                </a:solidFill>
                <a:latin typeface="Garamond" panose="02020404030301010803" pitchFamily="18" charset="0"/>
                <a:cs typeface="Arial" charset="0"/>
              </a:rPr>
              <a:t>King </a:t>
            </a:r>
            <a:r>
              <a:rPr lang="en-US" sz="3400" dirty="0">
                <a:solidFill>
                  <a:schemeClr val="bg1"/>
                </a:solidFill>
                <a:latin typeface="Garamond" panose="02020404030301010803" pitchFamily="18" charset="0"/>
                <a:cs typeface="Arial" charset="0"/>
              </a:rPr>
              <a:t>David: “How precious to me are your thoughts, God! How vast is the sum of them! Were I to count them, they would outnumber the grains of sand” (Psalm 139:13, 16-18).</a:t>
            </a:r>
          </a:p>
          <a:p>
            <a:pPr>
              <a:lnSpc>
                <a:spcPct val="90000"/>
              </a:lnSpc>
              <a:spcAft>
                <a:spcPts val="600"/>
              </a:spcAft>
              <a:buSzPct val="100000"/>
              <a:defRPr/>
            </a:pPr>
            <a:endParaRPr lang="en-US" sz="3400" dirty="0">
              <a:solidFill>
                <a:schemeClr val="bg1"/>
              </a:solidFill>
              <a:latin typeface="Garamond" panose="02020404030301010803" pitchFamily="18" charset="0"/>
              <a:cs typeface="Arial" charset="0"/>
            </a:endParaRPr>
          </a:p>
        </p:txBody>
      </p:sp>
    </p:spTree>
    <p:extLst>
      <p:ext uri="{BB962C8B-B14F-4D97-AF65-F5344CB8AC3E}">
        <p14:creationId xmlns:p14="http://schemas.microsoft.com/office/powerpoint/2010/main" val="521240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799" y="1215191"/>
            <a:ext cx="11438021" cy="2784480"/>
          </a:xfrm>
          <a:prstGeom prst="rect">
            <a:avLst/>
          </a:prstGeom>
          <a:noFill/>
          <a:ln w="9525">
            <a:noFill/>
            <a:miter lim="800000"/>
            <a:headEnd/>
            <a:tailEnd/>
          </a:ln>
        </p:spPr>
        <p:txBody>
          <a:bodyPr wrap="square">
            <a:spAutoFit/>
          </a:bodyPr>
          <a:lstStyle/>
          <a:p>
            <a:pPr marL="460375" indent="-446088">
              <a:lnSpc>
                <a:spcPct val="90000"/>
              </a:lnSpc>
              <a:spcBef>
                <a:spcPts val="0"/>
              </a:spcBef>
              <a:spcAft>
                <a:spcPts val="0"/>
              </a:spcAft>
            </a:pPr>
            <a:r>
              <a:rPr lang="en-US" sz="4200" dirty="0">
                <a:solidFill>
                  <a:schemeClr val="bg1"/>
                </a:solidFill>
                <a:latin typeface="Garamond" panose="02020404030301010803" pitchFamily="18" charset="0"/>
                <a:cs typeface="Calibri Light" panose="020F0302020204030204" pitchFamily="34" charset="0"/>
              </a:rPr>
              <a:t>»	The security of being loved.</a:t>
            </a:r>
          </a:p>
          <a:p>
            <a:pPr marL="1158875" indent="-571500">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Scripture tells us God created us as dependent beings. </a:t>
            </a:r>
          </a:p>
          <a:p>
            <a:pPr marL="1158875" indent="-571500">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The Fall disrupted this delicate balance.</a:t>
            </a:r>
          </a:p>
          <a:p>
            <a:pPr marL="1158875" indent="-571500">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Our new status in Christ fills the deficit of love we often feel.   </a:t>
            </a: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u="none" strike="noStrike" kern="1200" spc="0" normalizeH="0" baseline="0" noProof="0" dirty="0">
                <a:ln>
                  <a:noFill/>
                </a:ln>
                <a:solidFill>
                  <a:prstClr val="white"/>
                </a:solidFill>
                <a:effectLst/>
                <a:uLnTx/>
                <a:uFillTx/>
                <a:latin typeface="Garamond" panose="02020404030301010803" pitchFamily="18" charset="0"/>
                <a:cs typeface="Arial" charset="0"/>
              </a:rPr>
              <a:t>A Change</a:t>
            </a:r>
            <a:r>
              <a:rPr lang="en-US" sz="6000" dirty="0">
                <a:solidFill>
                  <a:prstClr val="white"/>
                </a:solidFill>
                <a:latin typeface="Garamond" panose="02020404030301010803" pitchFamily="18" charset="0"/>
                <a:cs typeface="Arial" charset="0"/>
              </a:rPr>
              <a:t> in Identity a Change in Us</a:t>
            </a:r>
            <a:endParaRPr kumimoji="0" lang="en-US" sz="6000" u="none" strike="noStrike" kern="1200"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
        <p:nvSpPr>
          <p:cNvPr id="2" name="Rectangle 1">
            <a:extLst>
              <a:ext uri="{FF2B5EF4-FFF2-40B4-BE49-F238E27FC236}">
                <a16:creationId xmlns="" xmlns:a16="http://schemas.microsoft.com/office/drawing/2014/main" id="{7A4C8A72-C710-CD35-8CF6-1316E3B7BDC9}"/>
              </a:ext>
            </a:extLst>
          </p:cNvPr>
          <p:cNvSpPr>
            <a:spLocks noChangeArrowheads="1"/>
          </p:cNvSpPr>
          <p:nvPr/>
        </p:nvSpPr>
        <p:spPr bwMode="auto">
          <a:xfrm>
            <a:off x="722675" y="3989037"/>
            <a:ext cx="10896600" cy="2302036"/>
          </a:xfrm>
          <a:prstGeom prst="rect">
            <a:avLst/>
          </a:prstGeom>
          <a:solidFill>
            <a:schemeClr val="tx1">
              <a:lumMod val="85000"/>
              <a:lumOff val="15000"/>
            </a:schemeClr>
          </a:solidFill>
          <a:ln w="3175">
            <a:solidFill>
              <a:schemeClr val="bg1"/>
            </a:solidFill>
            <a:round/>
            <a:headEnd/>
            <a:tailEnd/>
          </a:ln>
        </p:spPr>
        <p:txBody>
          <a:bodyPr/>
          <a:lstStyle/>
          <a:p>
            <a:pPr eaLnBrk="0" fontAlgn="auto" hangingPunct="0">
              <a:spcBef>
                <a:spcPts val="0"/>
              </a:spcBef>
              <a:spcAft>
                <a:spcPts val="0"/>
              </a:spcAft>
              <a:defRPr/>
            </a:pPr>
            <a:endParaRPr lang="en-US" kern="0">
              <a:solidFill>
                <a:sysClr val="windowText" lastClr="000000"/>
              </a:solidFill>
              <a:latin typeface="Arial" charset="0"/>
              <a:cs typeface="Arial" charset="0"/>
            </a:endParaRPr>
          </a:p>
        </p:txBody>
      </p:sp>
      <p:sp>
        <p:nvSpPr>
          <p:cNvPr id="3" name="TextBox 2">
            <a:extLst>
              <a:ext uri="{FF2B5EF4-FFF2-40B4-BE49-F238E27FC236}">
                <a16:creationId xmlns="" xmlns:a16="http://schemas.microsoft.com/office/drawing/2014/main" id="{E4DF1E80-74A3-38DB-1CB1-15DA0D5F7CB1}"/>
              </a:ext>
            </a:extLst>
          </p:cNvPr>
          <p:cNvSpPr txBox="1">
            <a:spLocks noChangeArrowheads="1"/>
          </p:cNvSpPr>
          <p:nvPr/>
        </p:nvSpPr>
        <p:spPr bwMode="auto">
          <a:xfrm>
            <a:off x="819774" y="4150347"/>
            <a:ext cx="10708727" cy="1509709"/>
          </a:xfrm>
          <a:prstGeom prst="rect">
            <a:avLst/>
          </a:prstGeom>
          <a:noFill/>
          <a:ln w="38100">
            <a:noFill/>
            <a:miter lim="800000"/>
            <a:headEnd/>
            <a:tailEnd/>
          </a:ln>
        </p:spPr>
        <p:txBody>
          <a:bodyPr wrap="square">
            <a:spAutoFit/>
          </a:bodyPr>
          <a:lstStyle/>
          <a:p>
            <a:pPr>
              <a:lnSpc>
                <a:spcPct val="90000"/>
              </a:lnSpc>
              <a:spcAft>
                <a:spcPts val="600"/>
              </a:spcAft>
              <a:buSzPct val="100000"/>
              <a:defRPr/>
            </a:pPr>
            <a:r>
              <a:rPr lang="en-US" sz="3400" dirty="0">
                <a:solidFill>
                  <a:schemeClr val="bg1"/>
                </a:solidFill>
                <a:latin typeface="Garamond" panose="02020404030301010803" pitchFamily="18" charset="0"/>
                <a:cs typeface="Arial" charset="0"/>
              </a:rPr>
              <a:t>“For I am convinced that neither death nor life, neither angels nor demons, neither the present nor the future, nor any powers, neither height nor depth…</a:t>
            </a:r>
          </a:p>
        </p:txBody>
      </p:sp>
    </p:spTree>
    <p:extLst>
      <p:ext uri="{BB962C8B-B14F-4D97-AF65-F5344CB8AC3E}">
        <p14:creationId xmlns:p14="http://schemas.microsoft.com/office/powerpoint/2010/main" val="963454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799" y="1215191"/>
            <a:ext cx="11438021" cy="2784480"/>
          </a:xfrm>
          <a:prstGeom prst="rect">
            <a:avLst/>
          </a:prstGeom>
          <a:noFill/>
          <a:ln w="9525">
            <a:noFill/>
            <a:miter lim="800000"/>
            <a:headEnd/>
            <a:tailEnd/>
          </a:ln>
        </p:spPr>
        <p:txBody>
          <a:bodyPr wrap="square">
            <a:spAutoFit/>
          </a:bodyPr>
          <a:lstStyle/>
          <a:p>
            <a:pPr marL="460375" indent="-446088">
              <a:lnSpc>
                <a:spcPct val="90000"/>
              </a:lnSpc>
              <a:spcBef>
                <a:spcPts val="0"/>
              </a:spcBef>
              <a:spcAft>
                <a:spcPts val="0"/>
              </a:spcAft>
            </a:pPr>
            <a:r>
              <a:rPr lang="en-US" sz="4200" dirty="0">
                <a:solidFill>
                  <a:schemeClr val="bg1"/>
                </a:solidFill>
                <a:latin typeface="Garamond" panose="02020404030301010803" pitchFamily="18" charset="0"/>
                <a:cs typeface="Calibri Light" panose="020F0302020204030204" pitchFamily="34" charset="0"/>
              </a:rPr>
              <a:t>»	The security of being loved.</a:t>
            </a:r>
          </a:p>
          <a:p>
            <a:pPr marL="1158875" indent="-571500">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Scripture tells us God created us as dependent beings. </a:t>
            </a:r>
          </a:p>
          <a:p>
            <a:pPr marL="1158875" indent="-571500">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The Fall disrupted this delicate balance.</a:t>
            </a:r>
          </a:p>
          <a:p>
            <a:pPr marL="1158875" indent="-571500">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Our new status in Christ fills the deficit of love we often feel.   </a:t>
            </a: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u="none" strike="noStrike" kern="1200" spc="0" normalizeH="0" baseline="0" noProof="0" dirty="0">
                <a:ln>
                  <a:noFill/>
                </a:ln>
                <a:solidFill>
                  <a:prstClr val="white"/>
                </a:solidFill>
                <a:effectLst/>
                <a:uLnTx/>
                <a:uFillTx/>
                <a:latin typeface="Garamond" panose="02020404030301010803" pitchFamily="18" charset="0"/>
                <a:cs typeface="Arial" charset="0"/>
              </a:rPr>
              <a:t>A Change</a:t>
            </a:r>
            <a:r>
              <a:rPr lang="en-US" sz="6000" dirty="0">
                <a:solidFill>
                  <a:prstClr val="white"/>
                </a:solidFill>
                <a:latin typeface="Garamond" panose="02020404030301010803" pitchFamily="18" charset="0"/>
                <a:cs typeface="Arial" charset="0"/>
              </a:rPr>
              <a:t> in Identity a Change in Us</a:t>
            </a:r>
            <a:endParaRPr kumimoji="0" lang="en-US" sz="6000" u="none" strike="noStrike" kern="1200"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
        <p:nvSpPr>
          <p:cNvPr id="2" name="Rectangle 1">
            <a:extLst>
              <a:ext uri="{FF2B5EF4-FFF2-40B4-BE49-F238E27FC236}">
                <a16:creationId xmlns="" xmlns:a16="http://schemas.microsoft.com/office/drawing/2014/main" id="{7A4C8A72-C710-CD35-8CF6-1316E3B7BDC9}"/>
              </a:ext>
            </a:extLst>
          </p:cNvPr>
          <p:cNvSpPr>
            <a:spLocks noChangeArrowheads="1"/>
          </p:cNvSpPr>
          <p:nvPr/>
        </p:nvSpPr>
        <p:spPr bwMode="auto">
          <a:xfrm>
            <a:off x="722675" y="3989037"/>
            <a:ext cx="10896600" cy="2302036"/>
          </a:xfrm>
          <a:prstGeom prst="rect">
            <a:avLst/>
          </a:prstGeom>
          <a:solidFill>
            <a:schemeClr val="tx1">
              <a:lumMod val="85000"/>
              <a:lumOff val="15000"/>
            </a:schemeClr>
          </a:solidFill>
          <a:ln w="3175">
            <a:solidFill>
              <a:schemeClr val="bg1"/>
            </a:solidFill>
            <a:round/>
            <a:headEnd/>
            <a:tailEnd/>
          </a:ln>
        </p:spPr>
        <p:txBody>
          <a:bodyPr/>
          <a:lstStyle/>
          <a:p>
            <a:pPr eaLnBrk="0" fontAlgn="auto" hangingPunct="0">
              <a:spcBef>
                <a:spcPts val="0"/>
              </a:spcBef>
              <a:spcAft>
                <a:spcPts val="0"/>
              </a:spcAft>
              <a:defRPr/>
            </a:pPr>
            <a:endParaRPr lang="en-US" kern="0">
              <a:solidFill>
                <a:sysClr val="windowText" lastClr="000000"/>
              </a:solidFill>
              <a:latin typeface="Arial" charset="0"/>
              <a:cs typeface="Arial" charset="0"/>
            </a:endParaRPr>
          </a:p>
        </p:txBody>
      </p:sp>
      <p:sp>
        <p:nvSpPr>
          <p:cNvPr id="3" name="TextBox 2">
            <a:extLst>
              <a:ext uri="{FF2B5EF4-FFF2-40B4-BE49-F238E27FC236}">
                <a16:creationId xmlns="" xmlns:a16="http://schemas.microsoft.com/office/drawing/2014/main" id="{E4DF1E80-74A3-38DB-1CB1-15DA0D5F7CB1}"/>
              </a:ext>
            </a:extLst>
          </p:cNvPr>
          <p:cNvSpPr txBox="1">
            <a:spLocks noChangeArrowheads="1"/>
          </p:cNvSpPr>
          <p:nvPr/>
        </p:nvSpPr>
        <p:spPr bwMode="auto">
          <a:xfrm>
            <a:off x="819774" y="4150347"/>
            <a:ext cx="10708727" cy="1509709"/>
          </a:xfrm>
          <a:prstGeom prst="rect">
            <a:avLst/>
          </a:prstGeom>
          <a:noFill/>
          <a:ln w="38100">
            <a:noFill/>
            <a:miter lim="800000"/>
            <a:headEnd/>
            <a:tailEnd/>
          </a:ln>
        </p:spPr>
        <p:txBody>
          <a:bodyPr wrap="square">
            <a:spAutoFit/>
          </a:bodyPr>
          <a:lstStyle/>
          <a:p>
            <a:pPr>
              <a:lnSpc>
                <a:spcPct val="90000"/>
              </a:lnSpc>
              <a:spcAft>
                <a:spcPts val="600"/>
              </a:spcAft>
              <a:buSzPct val="100000"/>
              <a:defRPr/>
            </a:pPr>
            <a:r>
              <a:rPr lang="en-US" sz="3400" dirty="0">
                <a:solidFill>
                  <a:schemeClr val="bg1"/>
                </a:solidFill>
                <a:latin typeface="Garamond" panose="02020404030301010803" pitchFamily="18" charset="0"/>
                <a:cs typeface="Arial" charset="0"/>
              </a:rPr>
              <a:t>“Nor anything else in all creation, will be able to separate us from the love of God that is in Christ Jesus our Lord” (Romans 8:38-39). </a:t>
            </a:r>
          </a:p>
        </p:txBody>
      </p:sp>
    </p:spTree>
    <p:extLst>
      <p:ext uri="{BB962C8B-B14F-4D97-AF65-F5344CB8AC3E}">
        <p14:creationId xmlns:p14="http://schemas.microsoft.com/office/powerpoint/2010/main" val="3243244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15191"/>
            <a:ext cx="10651958" cy="1261499"/>
          </a:xfrm>
          <a:prstGeom prst="rect">
            <a:avLst/>
          </a:prstGeom>
          <a:noFill/>
          <a:ln w="9525">
            <a:noFill/>
            <a:miter lim="800000"/>
            <a:headEnd/>
            <a:tailEnd/>
          </a:ln>
        </p:spPr>
        <p:txBody>
          <a:bodyPr wrap="square">
            <a:spAutoFit/>
          </a:bodyPr>
          <a:lstStyle/>
          <a:p>
            <a:pPr marL="460375" indent="-446088">
              <a:lnSpc>
                <a:spcPct val="90000"/>
              </a:lnSpc>
              <a:spcBef>
                <a:spcPts val="0"/>
              </a:spcBef>
              <a:spcAft>
                <a:spcPts val="0"/>
              </a:spcAft>
            </a:pPr>
            <a:r>
              <a:rPr lang="en-US" sz="4200" dirty="0">
                <a:solidFill>
                  <a:schemeClr val="bg1"/>
                </a:solidFill>
                <a:latin typeface="Garamond" panose="02020404030301010803" pitchFamily="18" charset="0"/>
                <a:cs typeface="Calibri Light" panose="020F0302020204030204" pitchFamily="34" charset="0"/>
              </a:rPr>
              <a:t>»	The security of being loved.</a:t>
            </a:r>
          </a:p>
          <a:p>
            <a:pPr marL="460375" indent="-446088">
              <a:lnSpc>
                <a:spcPct val="90000"/>
              </a:lnSpc>
              <a:spcBef>
                <a:spcPts val="0"/>
              </a:spcBef>
              <a:spcAft>
                <a:spcPts val="0"/>
              </a:spcAft>
            </a:pPr>
            <a:r>
              <a:rPr lang="en-US" sz="4200" dirty="0">
                <a:solidFill>
                  <a:schemeClr val="bg1"/>
                </a:solidFill>
                <a:latin typeface="Garamond" panose="02020404030301010803" pitchFamily="18" charset="0"/>
                <a:cs typeface="Calibri Light" panose="020F0302020204030204" pitchFamily="34" charset="0"/>
              </a:rPr>
              <a:t>»	The need for significance.</a:t>
            </a:r>
            <a:endParaRPr lang="en-US" sz="3800" dirty="0">
              <a:solidFill>
                <a:schemeClr val="bg1"/>
              </a:solidFill>
              <a:latin typeface="Garamond" panose="02020404030301010803" pitchFamily="18" charset="0"/>
              <a:cs typeface="Calibri Light" panose="020F0302020204030204" pitchFamily="34" charset="0"/>
            </a:endParaRP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u="none" strike="noStrike" kern="1200" spc="0" normalizeH="0" baseline="0" noProof="0" dirty="0">
                <a:ln>
                  <a:noFill/>
                </a:ln>
                <a:solidFill>
                  <a:prstClr val="white"/>
                </a:solidFill>
                <a:effectLst/>
                <a:uLnTx/>
                <a:uFillTx/>
                <a:latin typeface="Garamond" panose="02020404030301010803" pitchFamily="18" charset="0"/>
                <a:cs typeface="Arial" charset="0"/>
              </a:rPr>
              <a:t>A Change</a:t>
            </a:r>
            <a:r>
              <a:rPr lang="en-US" sz="6000" dirty="0">
                <a:solidFill>
                  <a:prstClr val="white"/>
                </a:solidFill>
                <a:latin typeface="Garamond" panose="02020404030301010803" pitchFamily="18" charset="0"/>
                <a:cs typeface="Arial" charset="0"/>
              </a:rPr>
              <a:t> in Identity a Change in Us</a:t>
            </a:r>
            <a:endParaRPr kumimoji="0" lang="en-US" sz="6000" u="none" strike="noStrike" kern="1200"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
        <p:nvSpPr>
          <p:cNvPr id="2" name="Rectangle 1">
            <a:extLst>
              <a:ext uri="{FF2B5EF4-FFF2-40B4-BE49-F238E27FC236}">
                <a16:creationId xmlns="" xmlns:a16="http://schemas.microsoft.com/office/drawing/2014/main" id="{5B68B374-EAAE-69AC-0264-1F7C18BEFE3F}"/>
              </a:ext>
            </a:extLst>
          </p:cNvPr>
          <p:cNvSpPr>
            <a:spLocks noChangeArrowheads="1"/>
          </p:cNvSpPr>
          <p:nvPr/>
        </p:nvSpPr>
        <p:spPr bwMode="auto">
          <a:xfrm>
            <a:off x="304799" y="2510590"/>
            <a:ext cx="11678653" cy="1580147"/>
          </a:xfrm>
          <a:prstGeom prst="rect">
            <a:avLst/>
          </a:prstGeom>
          <a:solidFill>
            <a:schemeClr val="tx1">
              <a:lumMod val="85000"/>
              <a:lumOff val="15000"/>
            </a:schemeClr>
          </a:solidFill>
          <a:ln w="3175">
            <a:solidFill>
              <a:schemeClr val="bg1"/>
            </a:solidFill>
            <a:round/>
            <a:headEnd/>
            <a:tailEnd/>
          </a:ln>
        </p:spPr>
        <p:txBody>
          <a:bodyPr/>
          <a:lstStyle/>
          <a:p>
            <a:pPr eaLnBrk="0" fontAlgn="auto" hangingPunct="0">
              <a:spcBef>
                <a:spcPts val="0"/>
              </a:spcBef>
              <a:spcAft>
                <a:spcPts val="0"/>
              </a:spcAft>
              <a:defRPr/>
            </a:pPr>
            <a:endParaRPr lang="en-US" kern="0">
              <a:solidFill>
                <a:sysClr val="windowText" lastClr="000000"/>
              </a:solidFill>
              <a:latin typeface="Arial" charset="0"/>
              <a:cs typeface="Arial" charset="0"/>
            </a:endParaRPr>
          </a:p>
        </p:txBody>
      </p:sp>
      <p:sp>
        <p:nvSpPr>
          <p:cNvPr id="3" name="TextBox 2">
            <a:extLst>
              <a:ext uri="{FF2B5EF4-FFF2-40B4-BE49-F238E27FC236}">
                <a16:creationId xmlns="" xmlns:a16="http://schemas.microsoft.com/office/drawing/2014/main" id="{357D528B-15CF-4600-A348-3CBAC55BBBD2}"/>
              </a:ext>
            </a:extLst>
          </p:cNvPr>
          <p:cNvSpPr txBox="1">
            <a:spLocks noChangeArrowheads="1"/>
          </p:cNvSpPr>
          <p:nvPr/>
        </p:nvSpPr>
        <p:spPr bwMode="auto">
          <a:xfrm>
            <a:off x="393863" y="2802997"/>
            <a:ext cx="11477296" cy="1038811"/>
          </a:xfrm>
          <a:prstGeom prst="rect">
            <a:avLst/>
          </a:prstGeom>
          <a:noFill/>
          <a:ln w="38100">
            <a:noFill/>
            <a:miter lim="800000"/>
            <a:headEnd/>
            <a:tailEnd/>
          </a:ln>
        </p:spPr>
        <p:txBody>
          <a:bodyPr wrap="square">
            <a:spAutoFit/>
          </a:bodyPr>
          <a:lstStyle/>
          <a:p>
            <a:pPr algn="ctr">
              <a:lnSpc>
                <a:spcPct val="90000"/>
              </a:lnSpc>
              <a:spcAft>
                <a:spcPts val="0"/>
              </a:spcAft>
              <a:buSzPct val="100000"/>
              <a:defRPr/>
            </a:pPr>
            <a:r>
              <a:rPr lang="en-US" sz="3400" dirty="0">
                <a:solidFill>
                  <a:schemeClr val="bg1"/>
                </a:solidFill>
                <a:latin typeface="Garamond" panose="02020404030301010803" pitchFamily="18" charset="0"/>
                <a:cs typeface="Arial" charset="0"/>
              </a:rPr>
              <a:t>“The ticking clock is loud in both our ears, and it sets us to work.” </a:t>
            </a:r>
          </a:p>
          <a:p>
            <a:pPr algn="ctr">
              <a:lnSpc>
                <a:spcPct val="90000"/>
              </a:lnSpc>
              <a:spcAft>
                <a:spcPts val="600"/>
              </a:spcAft>
              <a:buSzPct val="100000"/>
              <a:defRPr/>
            </a:pPr>
            <a:r>
              <a:rPr lang="en-US" sz="3400" dirty="0">
                <a:solidFill>
                  <a:schemeClr val="bg1"/>
                </a:solidFill>
                <a:latin typeface="Garamond" panose="02020404030301010803" pitchFamily="18" charset="0"/>
                <a:cs typeface="Arial" charset="0"/>
              </a:rPr>
              <a:t>— Lin-Manuel Miranda</a:t>
            </a:r>
          </a:p>
        </p:txBody>
      </p:sp>
    </p:spTree>
    <p:extLst>
      <p:ext uri="{BB962C8B-B14F-4D97-AF65-F5344CB8AC3E}">
        <p14:creationId xmlns:p14="http://schemas.microsoft.com/office/powerpoint/2010/main" val="388194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15191"/>
            <a:ext cx="10651958" cy="2313582"/>
          </a:xfrm>
          <a:prstGeom prst="rect">
            <a:avLst/>
          </a:prstGeom>
          <a:noFill/>
          <a:ln w="9525">
            <a:noFill/>
            <a:miter lim="800000"/>
            <a:headEnd/>
            <a:tailEnd/>
          </a:ln>
        </p:spPr>
        <p:txBody>
          <a:bodyPr wrap="square">
            <a:spAutoFit/>
          </a:bodyPr>
          <a:lstStyle/>
          <a:p>
            <a:pPr marL="460375" indent="-446088">
              <a:lnSpc>
                <a:spcPct val="90000"/>
              </a:lnSpc>
              <a:spcBef>
                <a:spcPts val="0"/>
              </a:spcBef>
              <a:spcAft>
                <a:spcPts val="0"/>
              </a:spcAft>
            </a:pPr>
            <a:r>
              <a:rPr lang="en-US" sz="4200" dirty="0">
                <a:solidFill>
                  <a:schemeClr val="bg1"/>
                </a:solidFill>
                <a:latin typeface="Garamond" panose="02020404030301010803" pitchFamily="18" charset="0"/>
                <a:cs typeface="Calibri Light" panose="020F0302020204030204" pitchFamily="34" charset="0"/>
              </a:rPr>
              <a:t>»	The security of being loved.</a:t>
            </a:r>
          </a:p>
          <a:p>
            <a:pPr marL="460375" indent="-446088">
              <a:lnSpc>
                <a:spcPct val="90000"/>
              </a:lnSpc>
              <a:spcBef>
                <a:spcPts val="0"/>
              </a:spcBef>
              <a:spcAft>
                <a:spcPts val="0"/>
              </a:spcAft>
            </a:pPr>
            <a:r>
              <a:rPr lang="en-US" sz="4200" dirty="0">
                <a:solidFill>
                  <a:schemeClr val="bg1"/>
                </a:solidFill>
                <a:latin typeface="Garamond" panose="02020404030301010803" pitchFamily="18" charset="0"/>
                <a:cs typeface="Calibri Light" panose="020F0302020204030204" pitchFamily="34" charset="0"/>
              </a:rPr>
              <a:t>»	The need for significance.</a:t>
            </a:r>
          </a:p>
          <a:p>
            <a:pPr marL="920750" indent="-460375">
              <a:lnSpc>
                <a:spcPct val="90000"/>
              </a:lnSpc>
              <a:spcBef>
                <a:spcPts val="0"/>
              </a:spcBef>
              <a:spcAft>
                <a:spcPts val="0"/>
              </a:spcAft>
            </a:pPr>
            <a:r>
              <a:rPr lang="en-US" sz="3800" dirty="0">
                <a:solidFill>
                  <a:schemeClr val="bg1"/>
                </a:solidFill>
                <a:latin typeface="Garamond" panose="02020404030301010803" pitchFamily="18" charset="0"/>
                <a:cs typeface="Calibri Light" panose="020F0302020204030204" pitchFamily="34" charset="0"/>
              </a:rPr>
              <a:t>•	Why did Jesus say that we should become like little children? </a:t>
            </a: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u="none" strike="noStrike" kern="1200" spc="0" normalizeH="0" baseline="0" noProof="0" dirty="0">
                <a:ln>
                  <a:noFill/>
                </a:ln>
                <a:solidFill>
                  <a:prstClr val="white"/>
                </a:solidFill>
                <a:effectLst/>
                <a:uLnTx/>
                <a:uFillTx/>
                <a:latin typeface="Garamond" panose="02020404030301010803" pitchFamily="18" charset="0"/>
                <a:cs typeface="Arial" charset="0"/>
              </a:rPr>
              <a:t>A Change</a:t>
            </a:r>
            <a:r>
              <a:rPr lang="en-US" sz="6000" dirty="0">
                <a:solidFill>
                  <a:prstClr val="white"/>
                </a:solidFill>
                <a:latin typeface="Garamond" panose="02020404030301010803" pitchFamily="18" charset="0"/>
                <a:cs typeface="Arial" charset="0"/>
              </a:rPr>
              <a:t> in Identity a Change in Us</a:t>
            </a:r>
            <a:endParaRPr kumimoji="0" lang="en-US" sz="6000" u="none" strike="noStrike" kern="1200"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
        <p:nvSpPr>
          <p:cNvPr id="4" name="Rectangle 3">
            <a:extLst>
              <a:ext uri="{FF2B5EF4-FFF2-40B4-BE49-F238E27FC236}">
                <a16:creationId xmlns="" xmlns:a16="http://schemas.microsoft.com/office/drawing/2014/main" id="{601ED36E-542F-EDEE-2DEB-D9565016B480}"/>
              </a:ext>
            </a:extLst>
          </p:cNvPr>
          <p:cNvSpPr>
            <a:spLocks noChangeArrowheads="1"/>
          </p:cNvSpPr>
          <p:nvPr/>
        </p:nvSpPr>
        <p:spPr bwMode="auto">
          <a:xfrm>
            <a:off x="231006" y="3553327"/>
            <a:ext cx="11752446" cy="2735178"/>
          </a:xfrm>
          <a:prstGeom prst="rect">
            <a:avLst/>
          </a:prstGeom>
          <a:solidFill>
            <a:schemeClr val="tx1">
              <a:lumMod val="85000"/>
              <a:lumOff val="15000"/>
            </a:schemeClr>
          </a:solidFill>
          <a:ln w="3175">
            <a:solidFill>
              <a:schemeClr val="bg1"/>
            </a:solidFill>
            <a:round/>
            <a:headEnd/>
            <a:tailEnd/>
          </a:ln>
        </p:spPr>
        <p:txBody>
          <a:bodyPr/>
          <a:lstStyle/>
          <a:p>
            <a:pPr eaLnBrk="0" fontAlgn="auto" hangingPunct="0">
              <a:spcBef>
                <a:spcPts val="0"/>
              </a:spcBef>
              <a:spcAft>
                <a:spcPts val="0"/>
              </a:spcAft>
              <a:defRPr/>
            </a:pPr>
            <a:endParaRPr lang="en-US" kern="0">
              <a:solidFill>
                <a:sysClr val="windowText" lastClr="000000"/>
              </a:solidFill>
              <a:latin typeface="Arial" charset="0"/>
              <a:cs typeface="Arial" charset="0"/>
            </a:endParaRPr>
          </a:p>
        </p:txBody>
      </p:sp>
      <p:sp>
        <p:nvSpPr>
          <p:cNvPr id="5" name="TextBox 4">
            <a:extLst>
              <a:ext uri="{FF2B5EF4-FFF2-40B4-BE49-F238E27FC236}">
                <a16:creationId xmlns="" xmlns:a16="http://schemas.microsoft.com/office/drawing/2014/main" id="{F463BB28-4018-B0C8-612F-7DAD513D764E}"/>
              </a:ext>
            </a:extLst>
          </p:cNvPr>
          <p:cNvSpPr txBox="1">
            <a:spLocks noChangeArrowheads="1"/>
          </p:cNvSpPr>
          <p:nvPr/>
        </p:nvSpPr>
        <p:spPr bwMode="auto">
          <a:xfrm>
            <a:off x="333108" y="3695660"/>
            <a:ext cx="11549817" cy="2451505"/>
          </a:xfrm>
          <a:prstGeom prst="rect">
            <a:avLst/>
          </a:prstGeom>
          <a:noFill/>
          <a:ln w="38100">
            <a:noFill/>
            <a:miter lim="800000"/>
            <a:headEnd/>
            <a:tailEnd/>
          </a:ln>
        </p:spPr>
        <p:txBody>
          <a:bodyPr wrap="square">
            <a:spAutoFit/>
          </a:bodyPr>
          <a:lstStyle/>
          <a:p>
            <a:pPr>
              <a:lnSpc>
                <a:spcPct val="90000"/>
              </a:lnSpc>
              <a:spcAft>
                <a:spcPts val="600"/>
              </a:spcAft>
              <a:buSzPct val="100000"/>
              <a:defRPr/>
            </a:pPr>
            <a:r>
              <a:rPr lang="en-US" sz="3400" dirty="0">
                <a:solidFill>
                  <a:schemeClr val="bg1"/>
                </a:solidFill>
                <a:latin typeface="Garamond" panose="02020404030301010803" pitchFamily="18" charset="0"/>
                <a:cs typeface="Arial" charset="0"/>
              </a:rPr>
              <a:t>Romans 8: “The Spirit himself testifies with our spirit that we are God’s children. Now if we are children, then we are heirs—heirs of God and co-heirs with Christ…For those God foreknew he also predestined to be conformed to the image of his Son, that he might be the firstborn among many brothers and sisters” (16-17, 29). </a:t>
            </a:r>
          </a:p>
        </p:txBody>
      </p:sp>
    </p:spTree>
    <p:extLst>
      <p:ext uri="{BB962C8B-B14F-4D97-AF65-F5344CB8AC3E}">
        <p14:creationId xmlns:p14="http://schemas.microsoft.com/office/powerpoint/2010/main" val="115557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15191"/>
            <a:ext cx="10651958" cy="2313582"/>
          </a:xfrm>
          <a:prstGeom prst="rect">
            <a:avLst/>
          </a:prstGeom>
          <a:noFill/>
          <a:ln w="9525">
            <a:noFill/>
            <a:miter lim="800000"/>
            <a:headEnd/>
            <a:tailEnd/>
          </a:ln>
        </p:spPr>
        <p:txBody>
          <a:bodyPr wrap="square">
            <a:spAutoFit/>
          </a:bodyPr>
          <a:lstStyle/>
          <a:p>
            <a:pPr marL="460375" indent="-446088">
              <a:lnSpc>
                <a:spcPct val="90000"/>
              </a:lnSpc>
              <a:spcBef>
                <a:spcPts val="0"/>
              </a:spcBef>
              <a:spcAft>
                <a:spcPts val="0"/>
              </a:spcAft>
            </a:pPr>
            <a:r>
              <a:rPr lang="en-US" sz="4200" dirty="0">
                <a:solidFill>
                  <a:schemeClr val="bg1"/>
                </a:solidFill>
                <a:latin typeface="Garamond" panose="02020404030301010803" pitchFamily="18" charset="0"/>
                <a:cs typeface="Calibri Light" panose="020F0302020204030204" pitchFamily="34" charset="0"/>
              </a:rPr>
              <a:t>»	The security of being loved.</a:t>
            </a:r>
          </a:p>
          <a:p>
            <a:pPr marL="460375" indent="-446088">
              <a:lnSpc>
                <a:spcPct val="90000"/>
              </a:lnSpc>
              <a:spcBef>
                <a:spcPts val="0"/>
              </a:spcBef>
              <a:spcAft>
                <a:spcPts val="0"/>
              </a:spcAft>
            </a:pPr>
            <a:r>
              <a:rPr lang="en-US" sz="4200" dirty="0">
                <a:solidFill>
                  <a:schemeClr val="bg1"/>
                </a:solidFill>
                <a:latin typeface="Garamond" panose="02020404030301010803" pitchFamily="18" charset="0"/>
                <a:cs typeface="Calibri Light" panose="020F0302020204030204" pitchFamily="34" charset="0"/>
              </a:rPr>
              <a:t>»	The need for significance.</a:t>
            </a:r>
          </a:p>
          <a:p>
            <a:pPr marL="920750" indent="-460375">
              <a:lnSpc>
                <a:spcPct val="90000"/>
              </a:lnSpc>
              <a:spcBef>
                <a:spcPts val="0"/>
              </a:spcBef>
              <a:spcAft>
                <a:spcPts val="0"/>
              </a:spcAft>
            </a:pPr>
            <a:r>
              <a:rPr lang="en-US" sz="3800" dirty="0">
                <a:solidFill>
                  <a:schemeClr val="bg1"/>
                </a:solidFill>
                <a:latin typeface="Garamond" panose="02020404030301010803" pitchFamily="18" charset="0"/>
                <a:cs typeface="Calibri Light" panose="020F0302020204030204" pitchFamily="34" charset="0"/>
              </a:rPr>
              <a:t>•	Why did Jesus say that we should become like little children? </a:t>
            </a: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u="none" strike="noStrike" kern="1200" spc="0" normalizeH="0" baseline="0" noProof="0" dirty="0">
                <a:ln>
                  <a:noFill/>
                </a:ln>
                <a:solidFill>
                  <a:prstClr val="white"/>
                </a:solidFill>
                <a:effectLst/>
                <a:uLnTx/>
                <a:uFillTx/>
                <a:latin typeface="Garamond" panose="02020404030301010803" pitchFamily="18" charset="0"/>
                <a:cs typeface="Arial" charset="0"/>
              </a:rPr>
              <a:t>A Change</a:t>
            </a:r>
            <a:r>
              <a:rPr lang="en-US" sz="6000" dirty="0">
                <a:solidFill>
                  <a:prstClr val="white"/>
                </a:solidFill>
                <a:latin typeface="Garamond" panose="02020404030301010803" pitchFamily="18" charset="0"/>
                <a:cs typeface="Arial" charset="0"/>
              </a:rPr>
              <a:t> in Identity a Change in Us</a:t>
            </a:r>
            <a:endParaRPr kumimoji="0" lang="en-US" sz="6000" u="none" strike="noStrike" kern="1200"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
        <p:nvSpPr>
          <p:cNvPr id="4" name="Rectangle 3">
            <a:extLst>
              <a:ext uri="{FF2B5EF4-FFF2-40B4-BE49-F238E27FC236}">
                <a16:creationId xmlns="" xmlns:a16="http://schemas.microsoft.com/office/drawing/2014/main" id="{601ED36E-542F-EDEE-2DEB-D9565016B480}"/>
              </a:ext>
            </a:extLst>
          </p:cNvPr>
          <p:cNvSpPr>
            <a:spLocks noChangeArrowheads="1"/>
          </p:cNvSpPr>
          <p:nvPr/>
        </p:nvSpPr>
        <p:spPr bwMode="auto">
          <a:xfrm>
            <a:off x="231006" y="3553327"/>
            <a:ext cx="11752446" cy="2735178"/>
          </a:xfrm>
          <a:prstGeom prst="rect">
            <a:avLst/>
          </a:prstGeom>
          <a:solidFill>
            <a:schemeClr val="tx1">
              <a:lumMod val="85000"/>
              <a:lumOff val="15000"/>
            </a:schemeClr>
          </a:solidFill>
          <a:ln w="3175">
            <a:solidFill>
              <a:schemeClr val="bg1"/>
            </a:solidFill>
            <a:round/>
            <a:headEnd/>
            <a:tailEnd/>
          </a:ln>
        </p:spPr>
        <p:txBody>
          <a:bodyPr/>
          <a:lstStyle/>
          <a:p>
            <a:pPr eaLnBrk="0" fontAlgn="auto" hangingPunct="0">
              <a:spcBef>
                <a:spcPts val="0"/>
              </a:spcBef>
              <a:spcAft>
                <a:spcPts val="0"/>
              </a:spcAft>
              <a:defRPr/>
            </a:pPr>
            <a:endParaRPr lang="en-US" kern="0">
              <a:solidFill>
                <a:sysClr val="windowText" lastClr="000000"/>
              </a:solidFill>
              <a:latin typeface="Arial" charset="0"/>
              <a:cs typeface="Arial" charset="0"/>
            </a:endParaRPr>
          </a:p>
        </p:txBody>
      </p:sp>
      <p:sp>
        <p:nvSpPr>
          <p:cNvPr id="5" name="TextBox 4">
            <a:extLst>
              <a:ext uri="{FF2B5EF4-FFF2-40B4-BE49-F238E27FC236}">
                <a16:creationId xmlns="" xmlns:a16="http://schemas.microsoft.com/office/drawing/2014/main" id="{F463BB28-4018-B0C8-612F-7DAD513D764E}"/>
              </a:ext>
            </a:extLst>
          </p:cNvPr>
          <p:cNvSpPr txBox="1">
            <a:spLocks noChangeArrowheads="1"/>
          </p:cNvSpPr>
          <p:nvPr/>
        </p:nvSpPr>
        <p:spPr bwMode="auto">
          <a:xfrm>
            <a:off x="333108" y="3695660"/>
            <a:ext cx="11549817" cy="1038811"/>
          </a:xfrm>
          <a:prstGeom prst="rect">
            <a:avLst/>
          </a:prstGeom>
          <a:noFill/>
          <a:ln w="38100">
            <a:noFill/>
            <a:miter lim="800000"/>
            <a:headEnd/>
            <a:tailEnd/>
          </a:ln>
        </p:spPr>
        <p:txBody>
          <a:bodyPr wrap="square">
            <a:spAutoFit/>
          </a:bodyPr>
          <a:lstStyle/>
          <a:p>
            <a:pPr>
              <a:lnSpc>
                <a:spcPct val="90000"/>
              </a:lnSpc>
              <a:spcAft>
                <a:spcPts val="600"/>
              </a:spcAft>
              <a:buSzPct val="100000"/>
              <a:defRPr/>
            </a:pPr>
            <a:r>
              <a:rPr lang="en-US" sz="3400" dirty="0">
                <a:solidFill>
                  <a:schemeClr val="bg1"/>
                </a:solidFill>
                <a:latin typeface="Garamond" panose="02020404030301010803" pitchFamily="18" charset="0"/>
                <a:cs typeface="Arial" charset="0"/>
              </a:rPr>
              <a:t>Romans 8: “He who did not spare his own Son, but gave him up for us all… (v32). </a:t>
            </a:r>
          </a:p>
        </p:txBody>
      </p:sp>
    </p:spTree>
    <p:extLst>
      <p:ext uri="{BB962C8B-B14F-4D97-AF65-F5344CB8AC3E}">
        <p14:creationId xmlns:p14="http://schemas.microsoft.com/office/powerpoint/2010/main" val="1115649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15191"/>
            <a:ext cx="11564112" cy="2424895"/>
          </a:xfrm>
          <a:prstGeom prst="rect">
            <a:avLst/>
          </a:prstGeom>
          <a:noFill/>
          <a:ln w="9525">
            <a:noFill/>
            <a:miter lim="800000"/>
            <a:headEnd/>
            <a:tailEnd/>
          </a:ln>
        </p:spPr>
        <p:txBody>
          <a:bodyPr wrap="square">
            <a:spAutoFit/>
          </a:bodyPr>
          <a:lstStyle/>
          <a:p>
            <a:pPr marL="460375" indent="-446088">
              <a:lnSpc>
                <a:spcPct val="90000"/>
              </a:lnSpc>
              <a:spcBef>
                <a:spcPts val="0"/>
              </a:spcBef>
              <a:spcAft>
                <a:spcPts val="0"/>
              </a:spcAft>
            </a:pPr>
            <a:r>
              <a:rPr lang="en-US" sz="4200" dirty="0">
                <a:solidFill>
                  <a:schemeClr val="bg1"/>
                </a:solidFill>
                <a:latin typeface="Garamond" panose="02020404030301010803" pitchFamily="18" charset="0"/>
                <a:cs typeface="Calibri Light" panose="020F0302020204030204" pitchFamily="34" charset="0"/>
              </a:rPr>
              <a:t>»	God has met the demands of your need for significance and security in Christ.</a:t>
            </a:r>
          </a:p>
          <a:p>
            <a:pPr marL="460375" indent="-446088">
              <a:lnSpc>
                <a:spcPct val="90000"/>
              </a:lnSpc>
              <a:spcBef>
                <a:spcPts val="0"/>
              </a:spcBef>
              <a:spcAft>
                <a:spcPts val="0"/>
              </a:spcAft>
            </a:pPr>
            <a:r>
              <a:rPr lang="en-US" sz="4200" dirty="0">
                <a:solidFill>
                  <a:schemeClr val="bg1"/>
                </a:solidFill>
                <a:latin typeface="Garamond" panose="02020404030301010803" pitchFamily="18" charset="0"/>
                <a:cs typeface="Calibri Light" panose="020F0302020204030204" pitchFamily="34" charset="0"/>
              </a:rPr>
              <a:t>»	Our new identity is the basis for growth in the Christian life.</a:t>
            </a:r>
            <a:endParaRPr lang="en-US" sz="3800" dirty="0">
              <a:solidFill>
                <a:schemeClr val="bg1"/>
              </a:solidFill>
              <a:latin typeface="Garamond" panose="02020404030301010803" pitchFamily="18" charset="0"/>
              <a:cs typeface="Calibri Light" panose="020F0302020204030204" pitchFamily="34" charset="0"/>
            </a:endParaRP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0" u="none" strike="noStrike" kern="1200" spc="0" normalizeH="0" baseline="0" noProof="0" dirty="0">
                <a:ln>
                  <a:noFill/>
                </a:ln>
                <a:solidFill>
                  <a:prstClr val="white"/>
                </a:solidFill>
                <a:effectLst/>
                <a:uLnTx/>
                <a:uFillTx/>
                <a:latin typeface="Garamond" panose="02020404030301010803" pitchFamily="18" charset="0"/>
                <a:cs typeface="Arial" charset="0"/>
              </a:rPr>
              <a:t>Toward Lasting Change</a:t>
            </a:r>
            <a:endParaRPr kumimoji="0" lang="en-US" sz="6000" u="none" strike="noStrike" kern="1200"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3019835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61" name="Rectangle 6157">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book with a qr code&#10;&#10;Description automatically generated">
            <a:extLst>
              <a:ext uri="{FF2B5EF4-FFF2-40B4-BE49-F238E27FC236}">
                <a16:creationId xmlns="" xmlns:a16="http://schemas.microsoft.com/office/drawing/2014/main" id="{D8ED4BD1-BD33-251F-6081-27B32603BFF9}"/>
              </a:ext>
            </a:extLst>
          </p:cNvPr>
          <p:cNvPicPr>
            <a:picLocks noChangeAspect="1"/>
          </p:cNvPicPr>
          <p:nvPr/>
        </p:nvPicPr>
        <p:blipFill>
          <a:blip r:embed="rId3"/>
          <a:stretch>
            <a:fillRect/>
          </a:stretch>
        </p:blipFill>
        <p:spPr>
          <a:xfrm>
            <a:off x="0" y="0"/>
            <a:ext cx="12188952" cy="6856286"/>
          </a:xfrm>
          <a:prstGeom prst="rect">
            <a:avLst/>
          </a:prstGeom>
        </p:spPr>
      </p:pic>
    </p:spTree>
    <p:extLst>
      <p:ext uri="{BB962C8B-B14F-4D97-AF65-F5344CB8AC3E}">
        <p14:creationId xmlns:p14="http://schemas.microsoft.com/office/powerpoint/2010/main" val="1347473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9F1D686E-9632-D524-96A1-1E41A81ADAD9}"/>
              </a:ext>
            </a:extLst>
          </p:cNvPr>
          <p:cNvSpPr txBox="1"/>
          <p:nvPr/>
        </p:nvSpPr>
        <p:spPr>
          <a:xfrm>
            <a:off x="167640" y="319506"/>
            <a:ext cx="5577840" cy="5770939"/>
          </a:xfrm>
          <a:prstGeom prst="rect">
            <a:avLst/>
          </a:prstGeom>
          <a:noFill/>
        </p:spPr>
        <p:txBody>
          <a:bodyPr wrap="square" rtlCol="0">
            <a:spAutoFit/>
          </a:bodyPr>
          <a:lstStyle/>
          <a:p>
            <a:pPr>
              <a:lnSpc>
                <a:spcPct val="90000"/>
              </a:lnSpc>
              <a:spcAft>
                <a:spcPts val="1600"/>
              </a:spcAft>
            </a:pPr>
            <a:r>
              <a:rPr lang="en-US" sz="3800" dirty="0">
                <a:solidFill>
                  <a:schemeClr val="bg1"/>
                </a:solidFill>
                <a:latin typeface="Garamond" panose="02020404030301010803" pitchFamily="18" charset="0"/>
                <a:cs typeface="Calibri Light" panose="020F0302020204030204" pitchFamily="34" charset="0"/>
              </a:rPr>
              <a:t>Irv: “You want to know why I cheated.”</a:t>
            </a:r>
          </a:p>
          <a:p>
            <a:pPr>
              <a:lnSpc>
                <a:spcPct val="90000"/>
              </a:lnSpc>
              <a:spcAft>
                <a:spcPts val="1600"/>
              </a:spcAft>
            </a:pPr>
            <a:r>
              <a:rPr lang="en-US" sz="3800" dirty="0">
                <a:solidFill>
                  <a:schemeClr val="bg1"/>
                </a:solidFill>
                <a:latin typeface="Garamond" panose="02020404030301010803" pitchFamily="18" charset="0"/>
                <a:cs typeface="Calibri Light" panose="020F0302020204030204" pitchFamily="34" charset="0"/>
              </a:rPr>
              <a:t>Irv: “It’s quite simple really. I had to win.” </a:t>
            </a:r>
          </a:p>
          <a:p>
            <a:pPr>
              <a:lnSpc>
                <a:spcPct val="90000"/>
              </a:lnSpc>
              <a:spcAft>
                <a:spcPts val="1600"/>
              </a:spcAft>
            </a:pPr>
            <a:r>
              <a:rPr lang="en-US" sz="3800" dirty="0">
                <a:solidFill>
                  <a:schemeClr val="bg1"/>
                </a:solidFill>
                <a:latin typeface="Garamond" panose="02020404030301010803" pitchFamily="18" charset="0"/>
                <a:cs typeface="Calibri Light" panose="020F0302020204030204" pitchFamily="34" charset="0"/>
              </a:rPr>
              <a:t>“You see, </a:t>
            </a:r>
            <a:r>
              <a:rPr lang="en-US" sz="3800" dirty="0" err="1">
                <a:solidFill>
                  <a:schemeClr val="bg1"/>
                </a:solidFill>
                <a:latin typeface="Garamond" panose="02020404030301010803" pitchFamily="18" charset="0"/>
                <a:cs typeface="Calibri Light" panose="020F0302020204030204" pitchFamily="34" charset="0"/>
              </a:rPr>
              <a:t>Derice</a:t>
            </a:r>
            <a:r>
              <a:rPr lang="en-US" sz="3800" dirty="0">
                <a:solidFill>
                  <a:schemeClr val="bg1"/>
                </a:solidFill>
                <a:latin typeface="Garamond" panose="02020404030301010803" pitchFamily="18" charset="0"/>
                <a:cs typeface="Calibri Light" panose="020F0302020204030204" pitchFamily="34" charset="0"/>
              </a:rPr>
              <a:t>, I’ve made winning my whole life, and when you make winning your whole life, you have to keep winning no matter what.”</a:t>
            </a:r>
          </a:p>
        </p:txBody>
      </p:sp>
    </p:spTree>
    <p:extLst>
      <p:ext uri="{BB962C8B-B14F-4D97-AF65-F5344CB8AC3E}">
        <p14:creationId xmlns:p14="http://schemas.microsoft.com/office/powerpoint/2010/main" val="398629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 xmlns:a16="http://schemas.microsoft.com/office/drawing/2014/main" id="{9F1D686E-9632-D524-96A1-1E41A81ADAD9}"/>
              </a:ext>
            </a:extLst>
          </p:cNvPr>
          <p:cNvSpPr txBox="1"/>
          <p:nvPr/>
        </p:nvSpPr>
        <p:spPr>
          <a:xfrm>
            <a:off x="167640" y="319506"/>
            <a:ext cx="5577840" cy="5449825"/>
          </a:xfrm>
          <a:prstGeom prst="rect">
            <a:avLst/>
          </a:prstGeom>
          <a:noFill/>
        </p:spPr>
        <p:txBody>
          <a:bodyPr wrap="square" rtlCol="0">
            <a:spAutoFit/>
          </a:bodyPr>
          <a:lstStyle/>
          <a:p>
            <a:pPr>
              <a:lnSpc>
                <a:spcPct val="90000"/>
              </a:lnSpc>
              <a:spcAft>
                <a:spcPts val="1600"/>
              </a:spcAft>
            </a:pPr>
            <a:r>
              <a:rPr lang="en-US" sz="3800" dirty="0" err="1">
                <a:solidFill>
                  <a:schemeClr val="bg1"/>
                </a:solidFill>
                <a:latin typeface="Garamond" panose="02020404030301010803" pitchFamily="18" charset="0"/>
                <a:cs typeface="Calibri Light" panose="020F0302020204030204" pitchFamily="34" charset="0"/>
              </a:rPr>
              <a:t>Derice</a:t>
            </a:r>
            <a:r>
              <a:rPr lang="en-US" sz="3800" dirty="0">
                <a:solidFill>
                  <a:schemeClr val="bg1"/>
                </a:solidFill>
                <a:latin typeface="Garamond" panose="02020404030301010803" pitchFamily="18" charset="0"/>
                <a:cs typeface="Calibri Light" panose="020F0302020204030204" pitchFamily="34" charset="0"/>
              </a:rPr>
              <a:t>: “You had two gold medals. You had it all!”</a:t>
            </a:r>
          </a:p>
          <a:p>
            <a:pPr>
              <a:lnSpc>
                <a:spcPct val="90000"/>
              </a:lnSpc>
              <a:spcAft>
                <a:spcPts val="1600"/>
              </a:spcAft>
            </a:pPr>
            <a:r>
              <a:rPr lang="en-US" sz="3800" dirty="0">
                <a:solidFill>
                  <a:schemeClr val="bg1"/>
                </a:solidFill>
                <a:latin typeface="Garamond" panose="02020404030301010803" pitchFamily="18" charset="0"/>
                <a:cs typeface="Calibri Light" panose="020F0302020204030204" pitchFamily="34" charset="0"/>
              </a:rPr>
              <a:t>Irv: “</a:t>
            </a:r>
            <a:r>
              <a:rPr lang="en-US" sz="3800" dirty="0" err="1">
                <a:solidFill>
                  <a:schemeClr val="bg1"/>
                </a:solidFill>
                <a:latin typeface="Garamond" panose="02020404030301010803" pitchFamily="18" charset="0"/>
                <a:cs typeface="Calibri Light" panose="020F0302020204030204" pitchFamily="34" charset="0"/>
              </a:rPr>
              <a:t>Derice</a:t>
            </a:r>
            <a:r>
              <a:rPr lang="en-US" sz="3800" dirty="0">
                <a:solidFill>
                  <a:schemeClr val="bg1"/>
                </a:solidFill>
                <a:latin typeface="Garamond" panose="02020404030301010803" pitchFamily="18" charset="0"/>
                <a:cs typeface="Calibri Light" panose="020F0302020204030204" pitchFamily="34" charset="0"/>
              </a:rPr>
              <a:t>, a gold medal is a wonderful thing…” </a:t>
            </a:r>
          </a:p>
          <a:p>
            <a:pPr>
              <a:lnSpc>
                <a:spcPct val="90000"/>
              </a:lnSpc>
              <a:spcAft>
                <a:spcPts val="1600"/>
              </a:spcAft>
            </a:pPr>
            <a:r>
              <a:rPr lang="en-US" sz="3800" dirty="0">
                <a:solidFill>
                  <a:schemeClr val="bg1"/>
                </a:solidFill>
                <a:latin typeface="Garamond" panose="02020404030301010803" pitchFamily="18" charset="0"/>
                <a:cs typeface="Calibri Light" panose="020F0302020204030204" pitchFamily="34" charset="0"/>
              </a:rPr>
              <a:t>Irv:</a:t>
            </a:r>
            <a:r>
              <a:rPr lang="en-US" sz="3800" b="1" dirty="0">
                <a:solidFill>
                  <a:schemeClr val="bg1"/>
                </a:solidFill>
                <a:latin typeface="Garamond" panose="02020404030301010803" pitchFamily="18" charset="0"/>
                <a:cs typeface="Calibri Light" panose="020F0302020204030204" pitchFamily="34" charset="0"/>
              </a:rPr>
              <a:t> </a:t>
            </a:r>
            <a:r>
              <a:rPr lang="en-US" sz="3800" dirty="0">
                <a:solidFill>
                  <a:schemeClr val="bg1"/>
                </a:solidFill>
                <a:latin typeface="Garamond" panose="02020404030301010803" pitchFamily="18" charset="0"/>
                <a:cs typeface="Calibri Light" panose="020F0302020204030204" pitchFamily="34" charset="0"/>
              </a:rPr>
              <a:t>“But if you are not enough without it, you’ll never be enough with it.” </a:t>
            </a:r>
          </a:p>
          <a:p>
            <a:pPr>
              <a:lnSpc>
                <a:spcPct val="90000"/>
              </a:lnSpc>
              <a:spcAft>
                <a:spcPts val="1600"/>
              </a:spcAft>
            </a:pPr>
            <a:r>
              <a:rPr lang="en-US" sz="3800" dirty="0" err="1">
                <a:solidFill>
                  <a:schemeClr val="bg1"/>
                </a:solidFill>
                <a:latin typeface="Garamond" panose="02020404030301010803" pitchFamily="18" charset="0"/>
                <a:cs typeface="Calibri Light" panose="020F0302020204030204" pitchFamily="34" charset="0"/>
              </a:rPr>
              <a:t>Derice</a:t>
            </a:r>
            <a:r>
              <a:rPr lang="en-US" sz="3800" dirty="0">
                <a:solidFill>
                  <a:schemeClr val="bg1"/>
                </a:solidFill>
                <a:latin typeface="Garamond" panose="02020404030301010803" pitchFamily="18" charset="0"/>
                <a:cs typeface="Calibri Light" panose="020F0302020204030204" pitchFamily="34" charset="0"/>
              </a:rPr>
              <a:t>: “Hey Coach, how will I know if I’m enough?”</a:t>
            </a:r>
          </a:p>
        </p:txBody>
      </p:sp>
    </p:spTree>
    <p:extLst>
      <p:ext uri="{BB962C8B-B14F-4D97-AF65-F5344CB8AC3E}">
        <p14:creationId xmlns:p14="http://schemas.microsoft.com/office/powerpoint/2010/main" val="187370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15191"/>
            <a:ext cx="11381232" cy="1704184"/>
          </a:xfrm>
          <a:prstGeom prst="rect">
            <a:avLst/>
          </a:prstGeom>
          <a:noFill/>
          <a:ln w="9525">
            <a:noFill/>
            <a:miter lim="800000"/>
            <a:headEnd/>
            <a:tailEnd/>
          </a:ln>
        </p:spPr>
        <p:txBody>
          <a:bodyPr wrap="square">
            <a:spAutoFit/>
          </a:bodyPr>
          <a:lstStyle/>
          <a:p>
            <a:pPr marL="460375" marR="0" indent="-446088">
              <a:lnSpc>
                <a:spcPct val="90000"/>
              </a:lnSpc>
              <a:spcBef>
                <a:spcPts val="0"/>
              </a:spcBef>
              <a:spcAft>
                <a:spcPts val="0"/>
              </a:spcAft>
            </a:pPr>
            <a:r>
              <a:rPr lang="en-US" sz="4000" dirty="0">
                <a:solidFill>
                  <a:schemeClr val="bg1"/>
                </a:solidFill>
                <a:latin typeface="Garamond" panose="02020404030301010803" pitchFamily="18" charset="0"/>
                <a:cs typeface="Calibri Light" panose="020F0302020204030204" pitchFamily="34" charset="0"/>
              </a:rPr>
              <a:t>»	Identity Crisis</a:t>
            </a:r>
          </a:p>
          <a:p>
            <a:pPr marL="1143000" marR="0" indent="-563563">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Achievement</a:t>
            </a:r>
          </a:p>
          <a:p>
            <a:pPr marL="1143000" marR="0" indent="-563563">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Money</a:t>
            </a: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6000" dirty="0">
                <a:solidFill>
                  <a:prstClr val="white"/>
                </a:solidFill>
                <a:latin typeface="Garamond" panose="02020404030301010803" pitchFamily="18" charset="0"/>
                <a:cs typeface="Arial" charset="0"/>
              </a:rPr>
              <a:t>Our Problem</a:t>
            </a:r>
            <a:endParaRPr kumimoji="0" lang="en-US" sz="6000" u="none" strike="noStrike" kern="1200" cap="all"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
        <p:nvSpPr>
          <p:cNvPr id="2" name="Rectangle 1">
            <a:extLst>
              <a:ext uri="{FF2B5EF4-FFF2-40B4-BE49-F238E27FC236}">
                <a16:creationId xmlns="" xmlns:a16="http://schemas.microsoft.com/office/drawing/2014/main" id="{DCB5A64E-351B-3735-EB07-DEBF8C958DEA}"/>
              </a:ext>
            </a:extLst>
          </p:cNvPr>
          <p:cNvSpPr>
            <a:spLocks noChangeArrowheads="1"/>
          </p:cNvSpPr>
          <p:nvPr/>
        </p:nvSpPr>
        <p:spPr bwMode="auto">
          <a:xfrm>
            <a:off x="647700" y="2941802"/>
            <a:ext cx="10896600" cy="1759841"/>
          </a:xfrm>
          <a:prstGeom prst="rect">
            <a:avLst/>
          </a:prstGeom>
          <a:solidFill>
            <a:schemeClr val="tx1">
              <a:lumMod val="85000"/>
              <a:lumOff val="15000"/>
            </a:schemeClr>
          </a:solidFill>
          <a:ln w="3175">
            <a:solidFill>
              <a:schemeClr val="bg1"/>
            </a:solidFill>
            <a:round/>
            <a:headEnd/>
            <a:tailEnd/>
          </a:ln>
        </p:spPr>
        <p:txBody>
          <a:bodyPr/>
          <a:lstStyle/>
          <a:p>
            <a:pPr eaLnBrk="0" fontAlgn="auto" hangingPunct="0">
              <a:spcBef>
                <a:spcPts val="0"/>
              </a:spcBef>
              <a:spcAft>
                <a:spcPts val="0"/>
              </a:spcAft>
              <a:defRPr/>
            </a:pPr>
            <a:endParaRPr lang="en-US" kern="0">
              <a:solidFill>
                <a:sysClr val="windowText" lastClr="000000"/>
              </a:solidFill>
              <a:latin typeface="Arial" charset="0"/>
              <a:cs typeface="Arial" charset="0"/>
            </a:endParaRPr>
          </a:p>
        </p:txBody>
      </p:sp>
      <p:sp>
        <p:nvSpPr>
          <p:cNvPr id="3" name="TextBox 2">
            <a:extLst>
              <a:ext uri="{FF2B5EF4-FFF2-40B4-BE49-F238E27FC236}">
                <a16:creationId xmlns="" xmlns:a16="http://schemas.microsoft.com/office/drawing/2014/main" id="{F4D58B76-52E2-480F-5D4C-DC1B7543E9F8}"/>
              </a:ext>
            </a:extLst>
          </p:cNvPr>
          <p:cNvSpPr txBox="1">
            <a:spLocks noChangeArrowheads="1"/>
          </p:cNvSpPr>
          <p:nvPr/>
        </p:nvSpPr>
        <p:spPr bwMode="auto">
          <a:xfrm>
            <a:off x="741636" y="3084134"/>
            <a:ext cx="10708727" cy="1509709"/>
          </a:xfrm>
          <a:prstGeom prst="rect">
            <a:avLst/>
          </a:prstGeom>
          <a:noFill/>
          <a:ln w="38100">
            <a:noFill/>
            <a:miter lim="800000"/>
            <a:headEnd/>
            <a:tailEnd/>
          </a:ln>
        </p:spPr>
        <p:txBody>
          <a:bodyPr wrap="square">
            <a:spAutoFit/>
          </a:bodyPr>
          <a:lstStyle/>
          <a:p>
            <a:pPr>
              <a:lnSpc>
                <a:spcPct val="90000"/>
              </a:lnSpc>
              <a:spcAft>
                <a:spcPts val="600"/>
              </a:spcAft>
              <a:buSzPct val="100000"/>
              <a:defRPr/>
            </a:pPr>
            <a:r>
              <a:rPr lang="en-US" sz="3400" dirty="0">
                <a:solidFill>
                  <a:schemeClr val="bg1"/>
                </a:solidFill>
                <a:latin typeface="Garamond" panose="02020404030301010803" pitchFamily="18" charset="0"/>
                <a:cs typeface="Arial" charset="0"/>
              </a:rPr>
              <a:t>Researchers asked Harvard students to choose between two options (1) Make $90,000 per year while others earn $45,000 or (2) $180,000 a year while others earn $450,000. </a:t>
            </a:r>
          </a:p>
        </p:txBody>
      </p:sp>
    </p:spTree>
    <p:extLst>
      <p:ext uri="{BB962C8B-B14F-4D97-AF65-F5344CB8AC3E}">
        <p14:creationId xmlns:p14="http://schemas.microsoft.com/office/powerpoint/2010/main" val="311207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15191"/>
            <a:ext cx="11381232" cy="2756780"/>
          </a:xfrm>
          <a:prstGeom prst="rect">
            <a:avLst/>
          </a:prstGeom>
          <a:noFill/>
          <a:ln w="9525">
            <a:noFill/>
            <a:miter lim="800000"/>
            <a:headEnd/>
            <a:tailEnd/>
          </a:ln>
        </p:spPr>
        <p:txBody>
          <a:bodyPr wrap="square">
            <a:spAutoFit/>
          </a:bodyPr>
          <a:lstStyle/>
          <a:p>
            <a:pPr marL="460375" marR="0" indent="-446088">
              <a:lnSpc>
                <a:spcPct val="90000"/>
              </a:lnSpc>
              <a:spcBef>
                <a:spcPts val="0"/>
              </a:spcBef>
              <a:spcAft>
                <a:spcPts val="0"/>
              </a:spcAft>
            </a:pPr>
            <a:r>
              <a:rPr lang="en-US" sz="4000" dirty="0">
                <a:solidFill>
                  <a:schemeClr val="bg1"/>
                </a:solidFill>
                <a:latin typeface="Garamond" panose="02020404030301010803" pitchFamily="18" charset="0"/>
                <a:cs typeface="Calibri Light" panose="020F0302020204030204" pitchFamily="34" charset="0"/>
              </a:rPr>
              <a:t>»	Identity Crisis</a:t>
            </a:r>
          </a:p>
          <a:p>
            <a:pPr marL="1143000" marR="0" indent="-563563">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Achievement</a:t>
            </a:r>
          </a:p>
          <a:p>
            <a:pPr marL="1143000" marR="0" indent="-563563">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Money</a:t>
            </a:r>
          </a:p>
          <a:p>
            <a:pPr marL="1143000" indent="-563563">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People find a variety of ways to define themselves.</a:t>
            </a:r>
          </a:p>
          <a:p>
            <a:pPr marL="1143000" marR="0" indent="-563563">
              <a:lnSpc>
                <a:spcPct val="90000"/>
              </a:lnSpc>
              <a:spcBef>
                <a:spcPts val="0"/>
              </a:spcBef>
              <a:spcAft>
                <a:spcPts val="0"/>
              </a:spcAft>
              <a:buFont typeface="Arial" panose="020B0604020202020204" pitchFamily="34" charset="0"/>
              <a:buChar char="•"/>
            </a:pPr>
            <a:endParaRPr lang="en-US" sz="3800" dirty="0">
              <a:solidFill>
                <a:schemeClr val="bg1"/>
              </a:solidFill>
              <a:latin typeface="Garamond" panose="02020404030301010803" pitchFamily="18" charset="0"/>
              <a:cs typeface="Calibri Light" panose="020F0302020204030204" pitchFamily="34" charset="0"/>
            </a:endParaRP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6000" dirty="0">
                <a:solidFill>
                  <a:prstClr val="white"/>
                </a:solidFill>
                <a:latin typeface="Garamond" panose="02020404030301010803" pitchFamily="18" charset="0"/>
                <a:cs typeface="Arial" charset="0"/>
              </a:rPr>
              <a:t>Our Problem</a:t>
            </a:r>
            <a:endParaRPr kumimoji="0" lang="en-US" sz="6000" u="none" strike="noStrike" kern="1200" cap="all"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1983255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15191"/>
            <a:ext cx="11550316" cy="2701060"/>
          </a:xfrm>
          <a:prstGeom prst="rect">
            <a:avLst/>
          </a:prstGeom>
          <a:noFill/>
          <a:ln w="9525">
            <a:noFill/>
            <a:miter lim="800000"/>
            <a:headEnd/>
            <a:tailEnd/>
          </a:ln>
        </p:spPr>
        <p:txBody>
          <a:bodyPr wrap="square">
            <a:spAutoFit/>
          </a:bodyPr>
          <a:lstStyle/>
          <a:p>
            <a:pPr marL="460375" marR="0" indent="-446088">
              <a:lnSpc>
                <a:spcPct val="90000"/>
              </a:lnSpc>
              <a:spcBef>
                <a:spcPts val="0"/>
              </a:spcBef>
              <a:spcAft>
                <a:spcPts val="0"/>
              </a:spcAft>
            </a:pPr>
            <a:r>
              <a:rPr lang="en-US" sz="4000" dirty="0">
                <a:solidFill>
                  <a:schemeClr val="bg1"/>
                </a:solidFill>
                <a:latin typeface="Garamond" panose="02020404030301010803" pitchFamily="18" charset="0"/>
                <a:cs typeface="Calibri Light" panose="020F0302020204030204" pitchFamily="34" charset="0"/>
              </a:rPr>
              <a:t>»	Identity Crisis</a:t>
            </a:r>
          </a:p>
          <a:p>
            <a:pPr marL="1158875" indent="-571500">
              <a:lnSpc>
                <a:spcPct val="90000"/>
              </a:lnSpc>
              <a:spcBef>
                <a:spcPts val="0"/>
              </a:spcBef>
              <a:spcAft>
                <a:spcPts val="0"/>
              </a:spcAft>
              <a:buFont typeface="Arial" panose="020B0604020202020204" pitchFamily="34" charset="0"/>
              <a:buChar char="•"/>
            </a:pPr>
            <a:r>
              <a:rPr lang="en-US" sz="3800" dirty="0">
                <a:solidFill>
                  <a:schemeClr val="bg1"/>
                </a:solidFill>
                <a:latin typeface="Garamond" panose="02020404030301010803" pitchFamily="18" charset="0"/>
                <a:cs typeface="Calibri Light" panose="020F0302020204030204" pitchFamily="34" charset="0"/>
              </a:rPr>
              <a:t>Human autonomy is the taproot from which all sins originate.</a:t>
            </a:r>
          </a:p>
          <a:p>
            <a:pPr marL="1158875" indent="-571500">
              <a:lnSpc>
                <a:spcPct val="90000"/>
              </a:lnSpc>
              <a:spcBef>
                <a:spcPts val="0"/>
              </a:spcBef>
              <a:spcAft>
                <a:spcPts val="0"/>
              </a:spcAft>
              <a:buFont typeface="Arial" panose="020B0604020202020204" pitchFamily="34" charset="0"/>
              <a:buChar char="•"/>
            </a:pPr>
            <a:r>
              <a:rPr lang="en-US" sz="3600" dirty="0">
                <a:solidFill>
                  <a:schemeClr val="bg1"/>
                </a:solidFill>
                <a:latin typeface="Garamond" panose="02020404030301010803" pitchFamily="18" charset="0"/>
                <a:cs typeface="Calibri Light" panose="020F0302020204030204" pitchFamily="34" charset="0"/>
              </a:rPr>
              <a:t>Casting off God’s leadership means bearing the burden of meeting our own needs. </a:t>
            </a:r>
            <a:endParaRPr lang="en-US" sz="3800" dirty="0">
              <a:solidFill>
                <a:schemeClr val="bg1"/>
              </a:solidFill>
              <a:latin typeface="Garamond" panose="02020404030301010803" pitchFamily="18" charset="0"/>
              <a:cs typeface="Calibri Light" panose="020F0302020204030204" pitchFamily="34" charset="0"/>
            </a:endParaRP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6000" dirty="0">
                <a:solidFill>
                  <a:prstClr val="white"/>
                </a:solidFill>
                <a:latin typeface="Garamond" panose="02020404030301010803" pitchFamily="18" charset="0"/>
                <a:cs typeface="Arial" charset="0"/>
              </a:rPr>
              <a:t>Our Problem</a:t>
            </a:r>
            <a:endParaRPr kumimoji="0" lang="en-US" sz="6000" u="none" strike="noStrike" kern="1200" cap="all"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
        <p:nvSpPr>
          <p:cNvPr id="2" name="Rectangle 1">
            <a:extLst>
              <a:ext uri="{FF2B5EF4-FFF2-40B4-BE49-F238E27FC236}">
                <a16:creationId xmlns="" xmlns:a16="http://schemas.microsoft.com/office/drawing/2014/main" id="{EC643ACB-1215-8D58-DEE8-A7A52B920A84}"/>
              </a:ext>
            </a:extLst>
          </p:cNvPr>
          <p:cNvSpPr>
            <a:spLocks noChangeArrowheads="1"/>
          </p:cNvSpPr>
          <p:nvPr/>
        </p:nvSpPr>
        <p:spPr bwMode="auto">
          <a:xfrm>
            <a:off x="684276" y="3911066"/>
            <a:ext cx="10896600" cy="2719136"/>
          </a:xfrm>
          <a:prstGeom prst="rect">
            <a:avLst/>
          </a:prstGeom>
          <a:solidFill>
            <a:schemeClr val="tx1">
              <a:lumMod val="85000"/>
              <a:lumOff val="15000"/>
            </a:schemeClr>
          </a:solidFill>
          <a:ln w="3175">
            <a:solidFill>
              <a:schemeClr val="bg1"/>
            </a:solidFill>
            <a:round/>
            <a:headEnd/>
            <a:tailEnd/>
          </a:ln>
        </p:spPr>
        <p:txBody>
          <a:bodyPr/>
          <a:lstStyle/>
          <a:p>
            <a:pPr eaLnBrk="0" fontAlgn="auto" hangingPunct="0">
              <a:spcBef>
                <a:spcPts val="0"/>
              </a:spcBef>
              <a:spcAft>
                <a:spcPts val="0"/>
              </a:spcAft>
              <a:defRPr/>
            </a:pPr>
            <a:endParaRPr lang="en-US" kern="0">
              <a:solidFill>
                <a:sysClr val="windowText" lastClr="000000"/>
              </a:solidFill>
              <a:latin typeface="Arial" charset="0"/>
              <a:cs typeface="Arial" charset="0"/>
            </a:endParaRPr>
          </a:p>
        </p:txBody>
      </p:sp>
      <p:sp>
        <p:nvSpPr>
          <p:cNvPr id="3" name="TextBox 2">
            <a:extLst>
              <a:ext uri="{FF2B5EF4-FFF2-40B4-BE49-F238E27FC236}">
                <a16:creationId xmlns="" xmlns:a16="http://schemas.microsoft.com/office/drawing/2014/main" id="{ECC652CC-1ED6-10A0-C25A-C6242BAED218}"/>
              </a:ext>
            </a:extLst>
          </p:cNvPr>
          <p:cNvSpPr txBox="1">
            <a:spLocks noChangeArrowheads="1"/>
          </p:cNvSpPr>
          <p:nvPr/>
        </p:nvSpPr>
        <p:spPr bwMode="auto">
          <a:xfrm>
            <a:off x="778212" y="4053398"/>
            <a:ext cx="10708727" cy="2451505"/>
          </a:xfrm>
          <a:prstGeom prst="rect">
            <a:avLst/>
          </a:prstGeom>
          <a:noFill/>
          <a:ln w="38100">
            <a:noFill/>
            <a:miter lim="800000"/>
            <a:headEnd/>
            <a:tailEnd/>
          </a:ln>
        </p:spPr>
        <p:txBody>
          <a:bodyPr wrap="square">
            <a:spAutoFit/>
          </a:bodyPr>
          <a:lstStyle/>
          <a:p>
            <a:pPr>
              <a:lnSpc>
                <a:spcPct val="90000"/>
              </a:lnSpc>
              <a:spcAft>
                <a:spcPts val="600"/>
              </a:spcAft>
              <a:buSzPct val="100000"/>
              <a:defRPr/>
            </a:pPr>
            <a:r>
              <a:rPr lang="en-US" sz="3400" dirty="0">
                <a:solidFill>
                  <a:schemeClr val="bg1"/>
                </a:solidFill>
                <a:latin typeface="Garamond" panose="02020404030301010803" pitchFamily="18" charset="0"/>
                <a:cs typeface="Arial" charset="0"/>
              </a:rPr>
              <a:t>Tim Keller: “The human heart takes </a:t>
            </a:r>
            <a:r>
              <a:rPr lang="en-US" sz="3400" i="1" dirty="0">
                <a:solidFill>
                  <a:schemeClr val="bg1"/>
                </a:solidFill>
                <a:latin typeface="Garamond" panose="02020404030301010803" pitchFamily="18" charset="0"/>
                <a:cs typeface="Arial" charset="0"/>
              </a:rPr>
              <a:t>good things</a:t>
            </a:r>
            <a:r>
              <a:rPr lang="en-US" sz="3400" dirty="0">
                <a:solidFill>
                  <a:schemeClr val="bg1"/>
                </a:solidFill>
                <a:latin typeface="Garamond" panose="02020404030301010803" pitchFamily="18" charset="0"/>
                <a:cs typeface="Arial" charset="0"/>
              </a:rPr>
              <a:t> like a successful career, love, material possessions, even family, and turns them into </a:t>
            </a:r>
            <a:r>
              <a:rPr lang="en-US" sz="3400" i="1" dirty="0">
                <a:solidFill>
                  <a:schemeClr val="bg1"/>
                </a:solidFill>
                <a:latin typeface="Garamond" panose="02020404030301010803" pitchFamily="18" charset="0"/>
                <a:cs typeface="Arial" charset="0"/>
              </a:rPr>
              <a:t>ultimate</a:t>
            </a:r>
            <a:r>
              <a:rPr lang="en-US" sz="3400" dirty="0">
                <a:solidFill>
                  <a:schemeClr val="bg1"/>
                </a:solidFill>
                <a:latin typeface="Garamond" panose="02020404030301010803" pitchFamily="18" charset="0"/>
                <a:cs typeface="Arial" charset="0"/>
              </a:rPr>
              <a:t> </a:t>
            </a:r>
            <a:r>
              <a:rPr lang="en-US" sz="3400" i="1" dirty="0">
                <a:solidFill>
                  <a:schemeClr val="bg1"/>
                </a:solidFill>
                <a:latin typeface="Garamond" panose="02020404030301010803" pitchFamily="18" charset="0"/>
                <a:cs typeface="Arial" charset="0"/>
              </a:rPr>
              <a:t>things</a:t>
            </a:r>
            <a:r>
              <a:rPr lang="en-US" sz="3400" dirty="0">
                <a:solidFill>
                  <a:schemeClr val="bg1"/>
                </a:solidFill>
                <a:latin typeface="Garamond" panose="02020404030301010803" pitchFamily="18" charset="0"/>
                <a:cs typeface="Arial" charset="0"/>
              </a:rPr>
              <a:t>. Our hearts deify them as the center of our lives, because, we think, they can give us significance and security, safety and fulfillment.” ”</a:t>
            </a:r>
          </a:p>
        </p:txBody>
      </p:sp>
    </p:spTree>
    <p:extLst>
      <p:ext uri="{BB962C8B-B14F-4D97-AF65-F5344CB8AC3E}">
        <p14:creationId xmlns:p14="http://schemas.microsoft.com/office/powerpoint/2010/main" val="375446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1"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15191"/>
            <a:ext cx="11550316" cy="2313839"/>
          </a:xfrm>
          <a:prstGeom prst="rect">
            <a:avLst/>
          </a:prstGeom>
          <a:noFill/>
          <a:ln w="9525">
            <a:noFill/>
            <a:miter lim="800000"/>
            <a:headEnd/>
            <a:tailEnd/>
          </a:ln>
        </p:spPr>
        <p:txBody>
          <a:bodyPr wrap="square">
            <a:spAutoFit/>
          </a:bodyPr>
          <a:lstStyle/>
          <a:p>
            <a:pPr marL="460375" indent="-446088">
              <a:lnSpc>
                <a:spcPct val="90000"/>
              </a:lnSpc>
              <a:spcBef>
                <a:spcPts val="0"/>
              </a:spcBef>
              <a:spcAft>
                <a:spcPts val="0"/>
              </a:spcAft>
            </a:pPr>
            <a:r>
              <a:rPr lang="en-US" sz="4000" dirty="0">
                <a:solidFill>
                  <a:schemeClr val="bg1"/>
                </a:solidFill>
                <a:latin typeface="Garamond" panose="02020404030301010803" pitchFamily="18" charset="0"/>
                <a:cs typeface="Calibri Light" panose="020F0302020204030204" pitchFamily="34" charset="0"/>
              </a:rPr>
              <a:t>»	God solved this complex problem with a simple solution: He’s given us a new identity. </a:t>
            </a:r>
          </a:p>
          <a:p>
            <a:pPr marL="1158875" indent="-571500">
              <a:lnSpc>
                <a:spcPct val="90000"/>
              </a:lnSpc>
              <a:spcBef>
                <a:spcPts val="0"/>
              </a:spcBef>
              <a:spcAft>
                <a:spcPts val="0"/>
              </a:spcAft>
              <a:buFont typeface="Arial" panose="020B0604020202020204" pitchFamily="34" charset="0"/>
              <a:buChar char="•"/>
            </a:pPr>
            <a:r>
              <a:rPr lang="en-US" sz="3800" dirty="0">
                <a:solidFill>
                  <a:schemeClr val="bg1"/>
                </a:solidFill>
                <a:effectLst/>
                <a:latin typeface="Garamond" panose="02020404030301010803" pitchFamily="18" charset="0"/>
                <a:ea typeface="Calibri" panose="020F0502020204030204" pitchFamily="34" charset="0"/>
              </a:rPr>
              <a:t>Who you are determines what you do.</a:t>
            </a:r>
            <a:r>
              <a:rPr lang="en-US" sz="3800" dirty="0">
                <a:solidFill>
                  <a:schemeClr val="bg1"/>
                </a:solidFill>
                <a:latin typeface="Garamond" panose="02020404030301010803" pitchFamily="18" charset="0"/>
                <a:cs typeface="Calibri Light" panose="020F0302020204030204" pitchFamily="34" charset="0"/>
              </a:rPr>
              <a:t> </a:t>
            </a:r>
          </a:p>
          <a:p>
            <a:pPr marL="1158875" marR="0" indent="-571500">
              <a:lnSpc>
                <a:spcPct val="90000"/>
              </a:lnSpc>
              <a:spcBef>
                <a:spcPts val="0"/>
              </a:spcBef>
              <a:spcAft>
                <a:spcPts val="0"/>
              </a:spcAft>
              <a:buFont typeface="Arial" panose="020B0604020202020204" pitchFamily="34" charset="0"/>
              <a:buChar char="•"/>
            </a:pPr>
            <a:endParaRPr lang="en-US" sz="4000" dirty="0">
              <a:solidFill>
                <a:schemeClr val="bg1"/>
              </a:solidFill>
              <a:latin typeface="Garamond" panose="02020404030301010803" pitchFamily="18" charset="0"/>
              <a:cs typeface="Calibri Light" panose="020F0302020204030204" pitchFamily="34" charset="0"/>
            </a:endParaRP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6000" dirty="0">
                <a:solidFill>
                  <a:prstClr val="white"/>
                </a:solidFill>
                <a:latin typeface="Garamond" panose="02020404030301010803" pitchFamily="18" charset="0"/>
                <a:cs typeface="Arial" charset="0"/>
              </a:rPr>
              <a:t>God’s Solution</a:t>
            </a:r>
            <a:endParaRPr kumimoji="0" lang="en-US" sz="6000" u="none" strike="noStrike" kern="1200" cap="all"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
        <p:nvSpPr>
          <p:cNvPr id="2" name="Rectangle 1">
            <a:extLst>
              <a:ext uri="{FF2B5EF4-FFF2-40B4-BE49-F238E27FC236}">
                <a16:creationId xmlns="" xmlns:a16="http://schemas.microsoft.com/office/drawing/2014/main" id="{6E1BFB52-A8B1-D00D-8924-C3B25E82BCD6}"/>
              </a:ext>
            </a:extLst>
          </p:cNvPr>
          <p:cNvSpPr>
            <a:spLocks noChangeArrowheads="1"/>
          </p:cNvSpPr>
          <p:nvPr/>
        </p:nvSpPr>
        <p:spPr bwMode="auto">
          <a:xfrm>
            <a:off x="608350" y="3159653"/>
            <a:ext cx="10896600" cy="2313839"/>
          </a:xfrm>
          <a:prstGeom prst="rect">
            <a:avLst/>
          </a:prstGeom>
          <a:solidFill>
            <a:schemeClr val="tx1">
              <a:lumMod val="85000"/>
              <a:lumOff val="15000"/>
            </a:schemeClr>
          </a:solidFill>
          <a:ln w="3175">
            <a:solidFill>
              <a:schemeClr val="bg1"/>
            </a:solidFill>
            <a:round/>
            <a:headEnd/>
            <a:tailEnd/>
          </a:ln>
        </p:spPr>
        <p:txBody>
          <a:bodyPr/>
          <a:lstStyle/>
          <a:p>
            <a:pPr eaLnBrk="0" fontAlgn="auto" hangingPunct="0">
              <a:spcBef>
                <a:spcPts val="0"/>
              </a:spcBef>
              <a:spcAft>
                <a:spcPts val="0"/>
              </a:spcAft>
              <a:defRPr/>
            </a:pPr>
            <a:endParaRPr lang="en-US" kern="0">
              <a:solidFill>
                <a:sysClr val="windowText" lastClr="000000"/>
              </a:solidFill>
              <a:latin typeface="Arial" charset="0"/>
              <a:cs typeface="Arial" charset="0"/>
            </a:endParaRPr>
          </a:p>
        </p:txBody>
      </p:sp>
      <p:sp>
        <p:nvSpPr>
          <p:cNvPr id="3" name="TextBox 2">
            <a:extLst>
              <a:ext uri="{FF2B5EF4-FFF2-40B4-BE49-F238E27FC236}">
                <a16:creationId xmlns="" xmlns:a16="http://schemas.microsoft.com/office/drawing/2014/main" id="{EB6515F8-B7AA-5492-8AAA-38D03C77BB24}"/>
              </a:ext>
            </a:extLst>
          </p:cNvPr>
          <p:cNvSpPr txBox="1">
            <a:spLocks noChangeArrowheads="1"/>
          </p:cNvSpPr>
          <p:nvPr/>
        </p:nvSpPr>
        <p:spPr bwMode="auto">
          <a:xfrm>
            <a:off x="702286" y="3301986"/>
            <a:ext cx="10708727" cy="2057551"/>
          </a:xfrm>
          <a:prstGeom prst="rect">
            <a:avLst/>
          </a:prstGeom>
          <a:noFill/>
          <a:ln w="38100">
            <a:noFill/>
            <a:miter lim="800000"/>
            <a:headEnd/>
            <a:tailEnd/>
          </a:ln>
        </p:spPr>
        <p:txBody>
          <a:bodyPr wrap="square">
            <a:spAutoFit/>
          </a:bodyPr>
          <a:lstStyle/>
          <a:p>
            <a:pPr>
              <a:lnSpc>
                <a:spcPct val="90000"/>
              </a:lnSpc>
              <a:spcAft>
                <a:spcPts val="600"/>
              </a:spcAft>
              <a:buSzPct val="100000"/>
              <a:defRPr/>
            </a:pPr>
            <a:r>
              <a:rPr lang="en-US" sz="3400" dirty="0">
                <a:solidFill>
                  <a:schemeClr val="bg1"/>
                </a:solidFill>
                <a:latin typeface="Garamond" panose="02020404030301010803" pitchFamily="18" charset="0"/>
                <a:cs typeface="Arial" charset="0"/>
              </a:rPr>
              <a:t>“Even before he made the world, God loved us and chose us in Christ to be holy and without fault in his eyes. God decided in advance to adopt us into his own family by bringing us to himself through Jesus Christ” (Ephesians 1:4-5, NLT) </a:t>
            </a:r>
          </a:p>
        </p:txBody>
      </p:sp>
    </p:spTree>
    <p:extLst>
      <p:ext uri="{BB962C8B-B14F-4D97-AF65-F5344CB8AC3E}">
        <p14:creationId xmlns:p14="http://schemas.microsoft.com/office/powerpoint/2010/main" val="102694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par>
                          <p:cTn id="16" fill="hold">
                            <p:stCondLst>
                              <p:cond delay="500"/>
                            </p:stCondLst>
                            <p:childTnLst>
                              <p:par>
                                <p:cTn id="17" presetID="1" presetClass="entr" presetSubtype="0"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8"/>
          <p:cNvSpPr txBox="1">
            <a:spLocks noChangeArrowheads="1"/>
          </p:cNvSpPr>
          <p:nvPr/>
        </p:nvSpPr>
        <p:spPr bwMode="auto">
          <a:xfrm>
            <a:off x="304800" y="1215191"/>
            <a:ext cx="10651958" cy="651845"/>
          </a:xfrm>
          <a:prstGeom prst="rect">
            <a:avLst/>
          </a:prstGeom>
          <a:noFill/>
          <a:ln w="9525">
            <a:noFill/>
            <a:miter lim="800000"/>
            <a:headEnd/>
            <a:tailEnd/>
          </a:ln>
        </p:spPr>
        <p:txBody>
          <a:bodyPr wrap="square">
            <a:spAutoFit/>
          </a:bodyPr>
          <a:lstStyle/>
          <a:p>
            <a:pPr marL="460375" marR="0" indent="-446088">
              <a:lnSpc>
                <a:spcPct val="90000"/>
              </a:lnSpc>
              <a:spcBef>
                <a:spcPts val="0"/>
              </a:spcBef>
              <a:spcAft>
                <a:spcPts val="0"/>
              </a:spcAft>
            </a:pPr>
            <a:r>
              <a:rPr lang="en-US" sz="4000" dirty="0">
                <a:solidFill>
                  <a:schemeClr val="bg1"/>
                </a:solidFill>
                <a:latin typeface="Garamond" panose="02020404030301010803" pitchFamily="18" charset="0"/>
                <a:cs typeface="Calibri Light" panose="020F0302020204030204" pitchFamily="34" charset="0"/>
              </a:rPr>
              <a:t>»	Knowing who you are in Christ</a:t>
            </a:r>
          </a:p>
        </p:txBody>
      </p:sp>
      <p:sp>
        <p:nvSpPr>
          <p:cNvPr id="8" name="TextBox 7"/>
          <p:cNvSpPr txBox="1"/>
          <p:nvPr/>
        </p:nvSpPr>
        <p:spPr>
          <a:xfrm>
            <a:off x="134754" y="97725"/>
            <a:ext cx="12009120" cy="101566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6000" dirty="0">
                <a:solidFill>
                  <a:prstClr val="white"/>
                </a:solidFill>
                <a:latin typeface="Garamond" panose="02020404030301010803" pitchFamily="18" charset="0"/>
                <a:cs typeface="Arial" charset="0"/>
              </a:rPr>
              <a:t>Seeing Ourselves Through God’s Eyes</a:t>
            </a:r>
            <a:endParaRPr kumimoji="0" lang="en-US" sz="6000" u="none" strike="noStrike" kern="1200" cap="all" spc="0" normalizeH="0" baseline="0" noProof="0" dirty="0">
              <a:ln>
                <a:noFill/>
              </a:ln>
              <a:solidFill>
                <a:prstClr val="white"/>
              </a:solidFill>
              <a:effectLst/>
              <a:uLnTx/>
              <a:uFillTx/>
              <a:latin typeface="Garamond" panose="02020404030301010803" pitchFamily="18" charset="0"/>
              <a:cs typeface="Calibri" panose="020F0502020204030204" pitchFamily="34" charset="0"/>
            </a:endParaRPr>
          </a:p>
        </p:txBody>
      </p:sp>
    </p:spTree>
    <p:extLst>
      <p:ext uri="{BB962C8B-B14F-4D97-AF65-F5344CB8AC3E}">
        <p14:creationId xmlns:p14="http://schemas.microsoft.com/office/powerpoint/2010/main" val="198945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1230</Words>
  <Application>Microsoft Office PowerPoint</Application>
  <PresentationFormat>Widescreen</PresentationFormat>
  <Paragraphs>289</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ＭＳ Ｐゴシック</vt:lpstr>
      <vt:lpstr>Arial</vt:lpstr>
      <vt:lpstr>Calibri</vt:lpstr>
      <vt:lpstr>Calibri Light</vt:lpstr>
      <vt:lpstr>Garamond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2023-07-14T13:23:02Z</dcterms:created>
  <dcterms:modified xsi:type="dcterms:W3CDTF">2023-07-14T15:01:33Z</dcterms:modified>
</cp:coreProperties>
</file>