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5683" r:id="rId4"/>
  </p:sldMasterIdLst>
  <p:notesMasterIdLst>
    <p:notesMasterId r:id="rId35"/>
  </p:notesMasterIdLst>
  <p:sldIdLst>
    <p:sldId id="8541" r:id="rId5"/>
    <p:sldId id="9529" r:id="rId6"/>
    <p:sldId id="9596" r:id="rId7"/>
    <p:sldId id="9597" r:id="rId8"/>
    <p:sldId id="9598" r:id="rId9"/>
    <p:sldId id="9599" r:id="rId10"/>
    <p:sldId id="9602" r:id="rId11"/>
    <p:sldId id="9600" r:id="rId12"/>
    <p:sldId id="9601" r:id="rId13"/>
    <p:sldId id="9591" r:id="rId14"/>
    <p:sldId id="9604" r:id="rId15"/>
    <p:sldId id="9605" r:id="rId16"/>
    <p:sldId id="9606" r:id="rId17"/>
    <p:sldId id="9607" r:id="rId18"/>
    <p:sldId id="9608" r:id="rId19"/>
    <p:sldId id="9609" r:id="rId20"/>
    <p:sldId id="9592" r:id="rId21"/>
    <p:sldId id="9595" r:id="rId22"/>
    <p:sldId id="9612" r:id="rId23"/>
    <p:sldId id="9613" r:id="rId24"/>
    <p:sldId id="9614" r:id="rId25"/>
    <p:sldId id="9615" r:id="rId26"/>
    <p:sldId id="9616" r:id="rId27"/>
    <p:sldId id="9621" r:id="rId28"/>
    <p:sldId id="9617" r:id="rId29"/>
    <p:sldId id="9618" r:id="rId30"/>
    <p:sldId id="9619" r:id="rId31"/>
    <p:sldId id="9620" r:id="rId32"/>
    <p:sldId id="8872" r:id="rId33"/>
    <p:sldId id="9551" r:id="rId34"/>
  </p:sldIdLst>
  <p:sldSz cx="12192000" cy="6858000"/>
  <p:notesSz cx="6858000" cy="9144000"/>
  <p:defaultTextStyle>
    <a:defPPr>
      <a:defRPr lang="en-US"/>
    </a:defPPr>
    <a:lvl1pPr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1pPr>
    <a:lvl2pPr marL="4572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2pPr>
    <a:lvl3pPr marL="9144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3pPr>
    <a:lvl4pPr marL="13716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4pPr>
    <a:lvl5pPr marL="18288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5pPr>
    <a:lvl6pPr marL="2286000" algn="l" defTabSz="457200" rtl="0" eaLnBrk="1" latinLnBrk="0" hangingPunct="1">
      <a:defRPr sz="2400" kern="1200">
        <a:solidFill>
          <a:schemeClr val="tx1"/>
        </a:solidFill>
        <a:latin typeface="Arial" charset="0"/>
        <a:ea typeface="ＭＳ Ｐゴシック" charset="-128"/>
        <a:cs typeface="ＭＳ Ｐゴシック" charset="-128"/>
      </a:defRPr>
    </a:lvl6pPr>
    <a:lvl7pPr marL="2743200" algn="l" defTabSz="457200" rtl="0" eaLnBrk="1" latinLnBrk="0" hangingPunct="1">
      <a:defRPr sz="2400" kern="1200">
        <a:solidFill>
          <a:schemeClr val="tx1"/>
        </a:solidFill>
        <a:latin typeface="Arial" charset="0"/>
        <a:ea typeface="ＭＳ Ｐゴシック" charset="-128"/>
        <a:cs typeface="ＭＳ Ｐゴシック" charset="-128"/>
      </a:defRPr>
    </a:lvl7pPr>
    <a:lvl8pPr marL="3200400" algn="l" defTabSz="457200" rtl="0" eaLnBrk="1" latinLnBrk="0" hangingPunct="1">
      <a:defRPr sz="2400" kern="1200">
        <a:solidFill>
          <a:schemeClr val="tx1"/>
        </a:solidFill>
        <a:latin typeface="Arial" charset="0"/>
        <a:ea typeface="ＭＳ Ｐゴシック" charset="-128"/>
        <a:cs typeface="ＭＳ Ｐゴシック" charset="-128"/>
      </a:defRPr>
    </a:lvl8pPr>
    <a:lvl9pPr marL="3657600" algn="l" defTabSz="457200" rtl="0" eaLnBrk="1" latinLnBrk="0" hangingPunct="1">
      <a:defRPr sz="2400" kern="1200">
        <a:solidFill>
          <a:schemeClr val="tx1"/>
        </a:solidFill>
        <a:latin typeface="Arial" charset="0"/>
        <a:ea typeface="ＭＳ Ｐゴシック" charset="-128"/>
        <a:cs typeface="ＭＳ Ｐゴシック" charset="-128"/>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286C4"/>
    <a:srgbClr val="393939"/>
    <a:srgbClr val="254061"/>
    <a:srgbClr val="D3E6FF"/>
    <a:srgbClr val="B0E4CD"/>
    <a:srgbClr val="35A5C2"/>
    <a:srgbClr val="385D8A"/>
    <a:srgbClr val="386294"/>
    <a:srgbClr val="586676"/>
    <a:srgbClr val="204C8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4107570-8CE8-B64B-B7FF-2928AF34FEFD}" v="730" dt="2024-02-02T00:15:55.605"/>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848"/>
    <p:restoredTop sz="50148"/>
  </p:normalViewPr>
  <p:slideViewPr>
    <p:cSldViewPr snapToGrid="0" snapToObjects="1">
      <p:cViewPr varScale="1">
        <p:scale>
          <a:sx n="36" d="100"/>
          <a:sy n="36" d="100"/>
        </p:scale>
        <p:origin x="1692"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40"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defRPr sz="1200">
                <a:latin typeface="Arial" charset="0"/>
                <a:ea typeface="ＭＳ Ｐゴシック" charset="-128"/>
                <a:cs typeface="ＭＳ Ｐゴシック" charset="-128"/>
              </a:defRPr>
            </a:lvl1pPr>
          </a:lstStyle>
          <a:p>
            <a:pPr>
              <a:defRPr/>
            </a:pPr>
            <a:endParaRPr lang="en-US"/>
          </a:p>
        </p:txBody>
      </p:sp>
      <p:sp>
        <p:nvSpPr>
          <p:cNvPr id="1027"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defRPr sz="1200">
                <a:latin typeface="Arial" charset="0"/>
                <a:ea typeface="ＭＳ Ｐゴシック" charset="-128"/>
                <a:cs typeface="ＭＳ Ｐゴシック" charset="-128"/>
              </a:defRPr>
            </a:lvl1pPr>
          </a:lstStyle>
          <a:p>
            <a:pPr>
              <a:defRPr/>
            </a:pPr>
            <a:endParaRPr lang="en-US"/>
          </a:p>
        </p:txBody>
      </p:sp>
      <p:sp>
        <p:nvSpPr>
          <p:cNvPr id="1331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p:spPr>
      </p:sp>
      <p:sp>
        <p:nvSpPr>
          <p:cNvPr id="102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3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0" hangingPunct="0">
              <a:defRPr sz="1200">
                <a:latin typeface="Arial" charset="0"/>
                <a:ea typeface="ＭＳ Ｐゴシック" charset="-128"/>
                <a:cs typeface="ＭＳ Ｐゴシック" charset="-128"/>
              </a:defRPr>
            </a:lvl1pPr>
          </a:lstStyle>
          <a:p>
            <a:pPr>
              <a:defRPr/>
            </a:pPr>
            <a:endParaRPr lang="en-US"/>
          </a:p>
        </p:txBody>
      </p:sp>
      <p:sp>
        <p:nvSpPr>
          <p:cNvPr id="103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eaLnBrk="0" hangingPunct="0">
              <a:defRPr sz="1200">
                <a:latin typeface="Arial" charset="0"/>
                <a:ea typeface="ＭＳ Ｐゴシック" charset="-128"/>
                <a:cs typeface="ＭＳ Ｐゴシック" charset="-128"/>
              </a:defRPr>
            </a:lvl1pPr>
          </a:lstStyle>
          <a:p>
            <a:pPr>
              <a:defRPr/>
            </a:pPr>
            <a:fld id="{1696978B-A236-B943-B34D-431BF05F63D6}" type="slidenum">
              <a:rPr lang="en-US"/>
              <a:pPr>
                <a:defRPr/>
              </a:pPr>
              <a:t>‹#›</a:t>
            </a:fld>
            <a:endParaRPr lang="en-US"/>
          </a:p>
        </p:txBody>
      </p:sp>
    </p:spTree>
    <p:extLst>
      <p:ext uri="{BB962C8B-B14F-4D97-AF65-F5344CB8AC3E}">
        <p14:creationId xmlns:p14="http://schemas.microsoft.com/office/powerpoint/2010/main" val="367646330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696978B-A236-B943-B34D-431BF05F63D6}" type="slidenum">
              <a:rPr lang="en-US" smtClean="0"/>
              <a:pPr>
                <a:defRPr/>
              </a:pPr>
              <a:t>1</a:t>
            </a:fld>
            <a:endParaRPr lang="en-US"/>
          </a:p>
        </p:txBody>
      </p:sp>
    </p:spTree>
    <p:extLst>
      <p:ext uri="{BB962C8B-B14F-4D97-AF65-F5344CB8AC3E}">
        <p14:creationId xmlns:p14="http://schemas.microsoft.com/office/powerpoint/2010/main" val="25247115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71904550-2565-23F2-C23B-6F2D4D2DCA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EF1A7106-7812-B062-A7BD-B880FAD4CB8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xmlns="" id="{C0461F43-CBD3-B9A7-25CE-FD94F4DBF0A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xmlns="" id="{71BC2448-49C6-71D8-023A-C1FC1E335B2F}"/>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10</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27876254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771ABC31-45A9-5F49-34D4-DED7916ACE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151EFFB3-3E11-489B-3233-FB75D00F8990}"/>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xmlns="" id="{636A90AD-E252-D4BB-C008-5F4348BA4EF5}"/>
              </a:ext>
            </a:extLst>
          </p:cNvPr>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xmlns="" id="{4F25D209-B960-1561-C44C-D6EE7CDD155D}"/>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11</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15371249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DFE95BDB-BD0C-7103-EE01-3F1687598A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85AE8423-2157-6C6C-0A0D-8D2FD00DB025}"/>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xmlns="" id="{61350198-2912-4B4C-C17D-9929028010CC}"/>
              </a:ext>
            </a:extLst>
          </p:cNvPr>
          <p:cNvSpPr>
            <a:spLocks noGrp="1"/>
          </p:cNvSpPr>
          <p:nvPr>
            <p:ph type="body" idx="1"/>
          </p:nvPr>
        </p:nvSpPr>
        <p:spPr/>
        <p:txBody>
          <a:bodyPr/>
          <a:lstStyle/>
          <a:p>
            <a:endParaRPr lang="en-US" dirty="0">
              <a:highlight>
                <a:srgbClr val="00FF00"/>
              </a:highlight>
            </a:endParaRPr>
          </a:p>
        </p:txBody>
      </p:sp>
      <p:sp>
        <p:nvSpPr>
          <p:cNvPr id="4" name="Slide Number Placeholder 3">
            <a:extLst>
              <a:ext uri="{FF2B5EF4-FFF2-40B4-BE49-F238E27FC236}">
                <a16:creationId xmlns:a16="http://schemas.microsoft.com/office/drawing/2014/main" xmlns="" id="{D957C11F-6E79-6587-0D03-E611EDEAF6B3}"/>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12</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9441864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BF546A9-1ED0-10F9-0031-CE8913AB04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A38063DA-F00C-8F62-F290-0F5DC029BA3E}"/>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xmlns="" id="{BE1ECC9D-EBC1-2534-4A88-4AF20D5CB8D9}"/>
              </a:ext>
            </a:extLst>
          </p:cNvPr>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xmlns="" id="{022ED84F-C63C-F388-87F4-7F4259EFBC5D}"/>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13</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13130887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CCC5385C-3F9C-C3CB-0B56-8DC78983FA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9F6BA1A3-7547-1E2A-BFD5-98157E5528D8}"/>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xmlns="" id="{67943A74-FF0E-AB13-8AEC-9894CD9A4B8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xmlns="" id="{2C7D8617-6184-2AEF-D5BA-70B4D6B27836}"/>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14</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15548883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2F296CF9-57BD-0929-336D-DDB05C6F09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C8636A10-5550-A9EB-4502-F0F9FB4C2DE1}"/>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xmlns="" id="{FDFC899E-00EA-D6C2-21DF-1EADB7F769E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xmlns="" id="{6652D267-1C23-DB48-FA51-2C32D99A19E7}"/>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15</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9829698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C898683-7F5B-2CF2-A8BB-291FD5AD62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C51C3D4B-95F3-C2ED-AC5C-8FD22E96D139}"/>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xmlns="" id="{6DDFF4B4-8A47-645F-63ED-A8F788441BB8}"/>
              </a:ext>
            </a:extLst>
          </p:cNvPr>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xmlns="" id="{139CE9CB-959B-4B55-2968-39CAB77C7AFC}"/>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16</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85628095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21BF0356-B2F9-FD94-1A89-35641FFAF8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32B26FE5-9C2D-B969-1EBE-985DEC431137}"/>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xmlns="" id="{C8A5769C-B057-E1CF-E4BE-A614A0436C2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xmlns="" id="{9DAC3C55-9D46-CF89-8C4E-EFBC59548455}"/>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17</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20450894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53396F7-4C02-AE15-9D65-428B2277A4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77755C0C-A3D0-247A-15D4-DA4532FF070B}"/>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xmlns="" id="{377AFDF1-3F57-4F25-33A8-B0569FF2855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xmlns="" id="{880A67FD-614E-1770-6CB7-70FB568FFFD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18</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84265299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B6D3189C-BC5C-657D-E4C5-95226CB5CA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3124F944-18F2-F09B-17D5-DEA1B1EE5CAB}"/>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xmlns="" id="{5B63ABCE-30A1-5566-7316-CA1AD8CDBF8D}"/>
              </a:ext>
            </a:extLst>
          </p:cNvPr>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xmlns="" id="{E6F8C09D-2FDC-FF54-0BB6-A05853D39E1B}"/>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19</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26137588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highlight>
                <a:srgbClr val="00FF00"/>
              </a:highlight>
            </a:endParaRPr>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59455160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40111FBC-E3D8-BA56-069D-8EA950000C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9313D7CE-35B4-D16B-B3E6-E11FA456F48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xmlns="" id="{28DA6918-9AD8-CC4D-246A-66FBDCA270AF}"/>
              </a:ext>
            </a:extLst>
          </p:cNvPr>
          <p:cNvSpPr>
            <a:spLocks noGrp="1"/>
          </p:cNvSpPr>
          <p:nvPr>
            <p:ph type="body" idx="1"/>
          </p:nvPr>
        </p:nvSpPr>
        <p:spPr/>
        <p:txBody>
          <a:bodyPr/>
          <a:lstStyle/>
          <a:p>
            <a:pPr marL="285750" indent="-285750">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xmlns="" id="{AD38763B-F33F-0394-D428-DBAB491CDE13}"/>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20</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22047375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71CCE53-2D6E-A5AA-4390-8D290ECC37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6010BB03-67B0-7C96-792E-E5665F04C6AB}"/>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xmlns="" id="{DE35BC43-4871-03BB-5886-556F7E601A1A}"/>
              </a:ext>
            </a:extLst>
          </p:cNvPr>
          <p:cNvSpPr>
            <a:spLocks noGrp="1"/>
          </p:cNvSpPr>
          <p:nvPr>
            <p:ph type="body" idx="1"/>
          </p:nvPr>
        </p:nvSpPr>
        <p:spPr/>
        <p:txBody>
          <a:bodyPr/>
          <a:lstStyle/>
          <a:p>
            <a:endParaRPr lang="en-US" dirty="0">
              <a:highlight>
                <a:srgbClr val="00FF00"/>
              </a:highlight>
            </a:endParaRPr>
          </a:p>
        </p:txBody>
      </p:sp>
      <p:sp>
        <p:nvSpPr>
          <p:cNvPr id="4" name="Slide Number Placeholder 3">
            <a:extLst>
              <a:ext uri="{FF2B5EF4-FFF2-40B4-BE49-F238E27FC236}">
                <a16:creationId xmlns:a16="http://schemas.microsoft.com/office/drawing/2014/main" xmlns="" id="{94E3A4EA-6706-FDBD-3739-86702A0C76C2}"/>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21</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414683106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B149D12-1E5D-EF2A-0414-C421E3D162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175D25BF-9AEE-0637-938F-FAC5718B184B}"/>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xmlns="" id="{C701FAA6-B83E-39C5-977F-FC00E39832A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xmlns="" id="{705EF854-3463-2E66-47E2-599708B3C2C5}"/>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22</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297336178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96708214-6481-F7E9-8CEA-32D5098D42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E3943A14-E6C8-D311-F57A-B462EE12552A}"/>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xmlns="" id="{B9624FD2-B20D-8F2B-E889-0E96818F2421}"/>
              </a:ext>
            </a:extLst>
          </p:cNvPr>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xmlns="" id="{FE3E0512-6073-B2DA-0636-84670ED5C098}"/>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23</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174280321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9686B385-7B0C-59C8-73CF-EEEEE99E55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C4E1A1F4-E833-7F73-B3C8-0DF7440B1709}"/>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xmlns="" id="{87E4C97B-94D5-9C91-A748-F3F2D7DA9384}"/>
              </a:ext>
            </a:extLst>
          </p:cNvPr>
          <p:cNvSpPr>
            <a:spLocks noGrp="1"/>
          </p:cNvSpPr>
          <p:nvPr>
            <p:ph type="body" idx="1"/>
          </p:nvPr>
        </p:nvSpPr>
        <p:spPr/>
        <p:txBody>
          <a:bodyPr/>
          <a:lstStyle/>
          <a:p>
            <a:pPr marL="457200" marR="0" lvl="1"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xmlns="" id="{84BF1F23-63A8-520A-7E24-243A73952E64}"/>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24</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276975369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675101AD-3CAD-F60F-D0E6-FA6892AA85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91A24282-8A1B-EC27-02AF-511D9F9726CE}"/>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xmlns="" id="{58E6C8B1-DD46-BCB9-1261-B3523BA4B54E}"/>
              </a:ext>
            </a:extLst>
          </p:cNvPr>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xmlns="" id="{3DAD90BF-8CFD-022E-05B5-A80598B39336}"/>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25</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24916733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F34AF183-BA18-F746-E17A-0EB848A68B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C14B0540-87A6-E337-B837-0D8A1DA0483E}"/>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xmlns="" id="{9F868098-4949-8DB4-1E4A-B62151448214}"/>
              </a:ext>
            </a:extLst>
          </p:cNvPr>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xmlns="" id="{90C204F5-B587-DE3D-F26E-9B57AEC5B406}"/>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26</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94041040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264AEB94-6313-A439-C80C-D40C9013F6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25EAC68F-50BE-6E28-D407-A6C56E06BFA5}"/>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xmlns="" id="{F87F4750-125B-FB0B-AF2D-58579C6DD82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xmlns="" id="{06A475B1-4BA1-4AF3-8A34-4B66DACFA15D}"/>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27</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422167053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9B471963-2FE5-85DF-65CA-07716F4E9A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70D63DF5-9EA1-49E5-E55D-6F0385BAD6E0}"/>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xmlns="" id="{1D347806-EC68-AF93-27B6-A92A1242F0C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xmlns="" id="{DD4577A5-1C9F-A43A-E376-EBECFAFA519D}"/>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28</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92909228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29</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0034683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68C68EB2-15BF-0D9C-2FA3-99699EC5B2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826C2AA6-02C3-F457-92F6-6EB60F37BA33}"/>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xmlns="" id="{F6A10C7F-0E47-8E36-2B44-E893C177FA57}"/>
              </a:ext>
            </a:extLst>
          </p:cNvPr>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xmlns="" id="{D4051A03-108D-FB63-8A95-04AA3E89FDD1}"/>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3</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124103479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696978B-A236-B943-B34D-431BF05F63D6}" type="slidenum">
              <a:rPr lang="en-US" smtClean="0"/>
              <a:pPr>
                <a:defRPr/>
              </a:pPr>
              <a:t>30</a:t>
            </a:fld>
            <a:endParaRPr lang="en-US"/>
          </a:p>
        </p:txBody>
      </p:sp>
    </p:spTree>
    <p:extLst>
      <p:ext uri="{BB962C8B-B14F-4D97-AF65-F5344CB8AC3E}">
        <p14:creationId xmlns:p14="http://schemas.microsoft.com/office/powerpoint/2010/main" val="10700137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F61B087-957B-E837-9397-9D07CC1F4B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00223C23-E95D-E2D4-88CF-5949BE46319B}"/>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xmlns="" id="{B8FACA10-31DE-697B-0BB8-21FD1ACBB6A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xmlns="" id="{F9BA8882-4223-DA25-CE60-489188AA7D14}"/>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4</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16430655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9F9D8726-CEF7-8B09-B93A-3E03E55D37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234A4B7C-CAC7-FB40-2CBB-A732C20AA89C}"/>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xmlns="" id="{34BCDC86-01B2-581D-D8F3-F6B49427A25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xmlns="" id="{E1C1F083-9857-01C7-63A5-ABF7F2826E8B}"/>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5</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6403104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234C03D5-5C88-5628-78F3-F573FD5751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28C529C4-7DB6-4309-70A8-F48092F31A19}"/>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xmlns="" id="{AB31AC84-9B97-4D25-E8C3-FF7B558748B0}"/>
              </a:ext>
            </a:extLst>
          </p:cNvPr>
          <p:cNvSpPr>
            <a:spLocks noGrp="1"/>
          </p:cNvSpPr>
          <p:nvPr>
            <p:ph type="body" idx="1"/>
          </p:nvPr>
        </p:nvSpPr>
        <p:spPr/>
        <p:txBody>
          <a:bodyPr/>
          <a:lstStyle/>
          <a:p>
            <a:endParaRPr lang="en-US" dirty="0">
              <a:highlight>
                <a:srgbClr val="00FF00"/>
              </a:highlight>
            </a:endParaRPr>
          </a:p>
        </p:txBody>
      </p:sp>
      <p:sp>
        <p:nvSpPr>
          <p:cNvPr id="4" name="Slide Number Placeholder 3">
            <a:extLst>
              <a:ext uri="{FF2B5EF4-FFF2-40B4-BE49-F238E27FC236}">
                <a16:creationId xmlns:a16="http://schemas.microsoft.com/office/drawing/2014/main" xmlns="" id="{479AF3F8-55DB-2659-C187-3D68F0C90585}"/>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6</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12189604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BE3AF7A0-9CED-4F9F-8422-748A8FC131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A7E306B2-491E-0E2D-64D1-7A3AFE957A43}"/>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xmlns="" id="{6827DBC5-B065-20E5-6FC2-6F68F3AA1B4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xmlns="" id="{32C8487F-9963-F8D7-E7F2-9AFA199465C1}"/>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7</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639397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54B297D-3227-6E41-B0E8-C8322EC6FE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643FD02C-D01A-7A2D-C628-F118ED6E1795}"/>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xmlns="" id="{2AC24362-E959-D36D-D917-F569ACF147C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xmlns="" id="{B46C064D-2D9B-97A4-5A26-E89E9D18253F}"/>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8</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1894448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632687F7-7463-665A-F4AC-7FDBCA40C4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AC878137-1FEF-E65D-6E68-21E1D6B4893E}"/>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xmlns="" id="{1A7C3B59-42DE-1265-A6B0-470DE3044A1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xmlns="" id="{5E1CE764-B32E-AD01-0EAC-D973A274CE35}"/>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9</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05018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ABD545E2-D7C3-4F9F-B0C1-5F7BBEEABB69}" type="datetimeFigureOut">
              <a:rPr lang="en-US">
                <a:solidFill>
                  <a:prstClr val="black">
                    <a:tint val="75000"/>
                  </a:prstClr>
                </a:solidFill>
              </a:rPr>
              <a:pPr>
                <a:defRPr/>
              </a:pPr>
              <a:t>2/6/2024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32CFDC4F-BA6F-439F-8357-D2276933A3A1}"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8F00964-9868-43BD-9E30-288DDB481615}" type="datetimeFigureOut">
              <a:rPr lang="en-US">
                <a:solidFill>
                  <a:prstClr val="black">
                    <a:tint val="75000"/>
                  </a:prstClr>
                </a:solidFill>
              </a:rPr>
              <a:pPr>
                <a:defRPr/>
              </a:pPr>
              <a:t>2/6/2024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26F4D1FD-880C-446E-B7A1-76160895A6C4}"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99970723-F931-4C67-9945-C61D1A77393D}" type="datetimeFigureOut">
              <a:rPr lang="en-US">
                <a:solidFill>
                  <a:prstClr val="black">
                    <a:tint val="75000"/>
                  </a:prstClr>
                </a:solidFill>
              </a:rPr>
              <a:pPr>
                <a:defRPr/>
              </a:pPr>
              <a:t>2/6/2024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2EBA62B7-955F-4FA4-ACB9-13EC1D621052}"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201012F8-1818-4B15-AE15-8364AD8EFC80}" type="datetimeFigureOut">
              <a:rPr lang="en-US">
                <a:solidFill>
                  <a:prstClr val="black">
                    <a:tint val="75000"/>
                  </a:prstClr>
                </a:solidFill>
              </a:rPr>
              <a:pPr>
                <a:defRPr/>
              </a:pPr>
              <a:t>2/6/2024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2ADD5BFE-1BC4-45CE-BCF7-3645720F6200}"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C16472D7-EFFF-4A53-A8F3-CBD4E14CA01D}" type="datetimeFigureOut">
              <a:rPr lang="en-US">
                <a:solidFill>
                  <a:prstClr val="black">
                    <a:tint val="75000"/>
                  </a:prstClr>
                </a:solidFill>
              </a:rPr>
              <a:pPr>
                <a:defRPr/>
              </a:pPr>
              <a:t>2/6/2024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C6EF4CC6-6356-40CC-B26F-2C27E8EC3FC8}"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49E11A7B-5F24-4BD3-ACE8-6D2F461FA26F}" type="datetimeFigureOut">
              <a:rPr lang="en-US">
                <a:solidFill>
                  <a:prstClr val="black">
                    <a:tint val="75000"/>
                  </a:prstClr>
                </a:solidFill>
              </a:rPr>
              <a:pPr>
                <a:defRPr/>
              </a:pPr>
              <a:t>2/6/2024</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C364983F-46D1-4A47-A8E2-A26E8B93F58F}"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91C17D2A-C336-41B7-9D9F-FB8C29BD02AB}" type="datetimeFigureOut">
              <a:rPr lang="en-US">
                <a:solidFill>
                  <a:prstClr val="black">
                    <a:tint val="75000"/>
                  </a:prstClr>
                </a:solidFill>
              </a:rPr>
              <a:pPr>
                <a:defRPr/>
              </a:pPr>
              <a:t>2/6/2024</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0C686286-07CA-409D-BAF3-BD6762D50EAA}"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D95EBA25-288D-42F6-A67D-362DC66EA9E7}" type="datetimeFigureOut">
              <a:rPr lang="en-US">
                <a:solidFill>
                  <a:prstClr val="black">
                    <a:tint val="75000"/>
                  </a:prstClr>
                </a:solidFill>
              </a:rPr>
              <a:pPr>
                <a:defRPr/>
              </a:pPr>
              <a:t>2/6/2024</a:t>
            </a:fld>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D0660708-9175-4931-A978-FF1FE67D3B65}"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A1C3DC6-7158-4037-A418-41D8C46D33E6}" type="datetimeFigureOut">
              <a:rPr lang="en-US">
                <a:solidFill>
                  <a:prstClr val="black">
                    <a:tint val="75000"/>
                  </a:prstClr>
                </a:solidFill>
              </a:rPr>
              <a:pPr>
                <a:defRPr/>
              </a:pPr>
              <a:t>2/6/2024</a:t>
            </a:fld>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D734EA45-91D8-4E63-85BD-95D9321E924E}"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77566A1B-44E1-446A-A043-E7D16061A2DE}" type="datetimeFigureOut">
              <a:rPr lang="en-US">
                <a:solidFill>
                  <a:prstClr val="black">
                    <a:tint val="75000"/>
                  </a:prstClr>
                </a:solidFill>
              </a:rPr>
              <a:pPr>
                <a:defRPr/>
              </a:pPr>
              <a:t>2/6/2024</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E8B6C2FB-1C16-4A89-A48D-5FDEDA99ACD8}"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03848B08-ABFE-491B-919B-E650DE7C0C0E}" type="datetimeFigureOut">
              <a:rPr lang="en-US">
                <a:solidFill>
                  <a:prstClr val="black">
                    <a:tint val="75000"/>
                  </a:prstClr>
                </a:solidFill>
              </a:rPr>
              <a:pPr>
                <a:defRPr/>
              </a:pPr>
              <a:t>2/6/2024</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C3C31A9D-22BA-4DDF-B209-93F4221DF165}"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609600" y="1600203"/>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AFDAFB93-9BCD-4A7A-A361-882F41969D13}" type="datetimeFigureOut">
              <a:rPr lang="en-US">
                <a:solidFill>
                  <a:prstClr val="black">
                    <a:tint val="75000"/>
                  </a:prstClr>
                </a:solidFill>
              </a:rPr>
              <a:pPr>
                <a:defRPr/>
              </a:pPr>
              <a:t>2/6/2024</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EA7FC07A-240C-468B-943B-D4EB121898DE}" type="slidenum">
              <a:rPr lang="en-US">
                <a:solidFill>
                  <a:prstClr val="black">
                    <a:tint val="75000"/>
                  </a:prstClr>
                </a:solidFill>
              </a:rPr>
              <a:pPr>
                <a:defRPr/>
              </a:pPr>
              <a:t>‹#›</a:t>
            </a:fld>
            <a:endParaRPr lang="en-US">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5684" r:id="rId1"/>
    <p:sldLayoutId id="2147485685" r:id="rId2"/>
    <p:sldLayoutId id="2147485686" r:id="rId3"/>
    <p:sldLayoutId id="2147485687" r:id="rId4"/>
    <p:sldLayoutId id="2147485688" r:id="rId5"/>
    <p:sldLayoutId id="2147485689" r:id="rId6"/>
    <p:sldLayoutId id="2147485690" r:id="rId7"/>
    <p:sldLayoutId id="2147485691" r:id="rId8"/>
    <p:sldLayoutId id="2147485692" r:id="rId9"/>
    <p:sldLayoutId id="2147485693" r:id="rId10"/>
    <p:sldLayoutId id="2147485694"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a:spLocks noGrp="1"/>
          </p:cNvSpPr>
          <p:nvPr>
            <p:ph type="ctrTitle"/>
          </p:nvPr>
        </p:nvSpPr>
        <p:spPr>
          <a:xfrm>
            <a:off x="1257299" y="2327564"/>
            <a:ext cx="9677400" cy="2387600"/>
          </a:xfrm>
        </p:spPr>
        <p:txBody>
          <a:bodyPr>
            <a:normAutofit/>
          </a:bodyPr>
          <a:lstStyle/>
          <a:p>
            <a:r>
              <a:rPr lang="en-US" sz="12500" dirty="0">
                <a:solidFill>
                  <a:schemeClr val="bg1"/>
                </a:solidFill>
                <a:latin typeface="Century Gothic" panose="020B0502020202020204" pitchFamily="34" charset="0"/>
              </a:rPr>
              <a:t>JOHN</a:t>
            </a:r>
          </a:p>
        </p:txBody>
      </p:sp>
      <p:sp>
        <p:nvSpPr>
          <p:cNvPr id="5" name="TextBox 4">
            <a:extLst>
              <a:ext uri="{FF2B5EF4-FFF2-40B4-BE49-F238E27FC236}">
                <a16:creationId xmlns:a16="http://schemas.microsoft.com/office/drawing/2014/main" xmlns="" id="{BAE4048D-F2A1-4F2F-A6A3-C02D29D6F4D0}"/>
              </a:ext>
            </a:extLst>
          </p:cNvPr>
          <p:cNvSpPr txBox="1"/>
          <p:nvPr/>
        </p:nvSpPr>
        <p:spPr>
          <a:xfrm>
            <a:off x="2911364" y="2327564"/>
            <a:ext cx="6369269" cy="584775"/>
          </a:xfrm>
          <a:prstGeom prst="rect">
            <a:avLst/>
          </a:prstGeom>
          <a:noFill/>
        </p:spPr>
        <p:txBody>
          <a:bodyPr wrap="square" rtlCol="0">
            <a:spAutoFit/>
          </a:bodyPr>
          <a:lstStyle/>
          <a:p>
            <a:pPr algn="ctr"/>
            <a:r>
              <a:rPr lang="en-US" sz="3200" dirty="0">
                <a:solidFill>
                  <a:schemeClr val="bg1"/>
                </a:solidFill>
                <a:latin typeface="Century Gothic" panose="020B0502020202020204" pitchFamily="34" charset="0"/>
              </a:rPr>
              <a:t>THE GOSPEL OF</a:t>
            </a:r>
          </a:p>
        </p:txBody>
      </p:sp>
    </p:spTree>
    <p:extLst>
      <p:ext uri="{BB962C8B-B14F-4D97-AF65-F5344CB8AC3E}">
        <p14:creationId xmlns:p14="http://schemas.microsoft.com/office/powerpoint/2010/main" val="8442459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54E9BF03-F84C-D729-5DCC-FDB18BADC3CD}"/>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xmlns="" id="{2BA6C6DE-54EB-6D00-671A-15B0B7FA061B}"/>
              </a:ext>
            </a:extLst>
          </p:cNvPr>
          <p:cNvSpPr txBox="1">
            <a:spLocks noChangeArrowheads="1"/>
          </p:cNvSpPr>
          <p:nvPr/>
        </p:nvSpPr>
        <p:spPr bwMode="auto">
          <a:xfrm>
            <a:off x="304800" y="1295401"/>
            <a:ext cx="11537430" cy="3250121"/>
          </a:xfrm>
          <a:prstGeom prst="rect">
            <a:avLst/>
          </a:prstGeom>
          <a:noFill/>
          <a:ln w="9525">
            <a:noFill/>
            <a:miter lim="800000"/>
            <a:headEnd/>
            <a:tailEnd/>
          </a:ln>
        </p:spPr>
        <p:txBody>
          <a:bodyPr wrap="square">
            <a:spAutoFit/>
          </a:bodyPr>
          <a:lstStyle/>
          <a:p>
            <a:pPr marL="579438" indent="-579438">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5 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His mother said to the servants, “Do whatever he tells you.” </a:t>
            </a:r>
          </a:p>
          <a:p>
            <a:pPr marL="579438" indent="-579438">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6 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Nearby stood </a:t>
            </a:r>
            <a:r>
              <a:rPr lang="en-US" sz="3800" dirty="0">
                <a:solidFill>
                  <a:schemeClr val="bg1"/>
                </a:solidFill>
                <a:latin typeface="Calibri Light" panose="020F0302020204030204" pitchFamily="34" charset="0"/>
                <a:cs typeface="Calibri Light" panose="020F0302020204030204" pitchFamily="34" charset="0"/>
              </a:rPr>
              <a:t>six stone water jars</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 the kind used by the Jews for ceremonial washing, each holding from </a:t>
            </a:r>
            <a:r>
              <a:rPr lang="en-US" sz="3800" dirty="0">
                <a:solidFill>
                  <a:schemeClr val="bg1"/>
                </a:solidFill>
                <a:latin typeface="Calibri Light" panose="020F0302020204030204" pitchFamily="34" charset="0"/>
                <a:cs typeface="Calibri Light" panose="020F0302020204030204" pitchFamily="34" charset="0"/>
              </a:rPr>
              <a:t>twenty to thirty gallons</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 </a:t>
            </a:r>
          </a:p>
          <a:p>
            <a:pPr marL="579438" indent="-579438">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7 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Jesus said to the servants, “Fill the jars with water.”</a:t>
            </a:r>
          </a:p>
        </p:txBody>
      </p:sp>
      <p:sp>
        <p:nvSpPr>
          <p:cNvPr id="8" name="TextBox 7">
            <a:extLst>
              <a:ext uri="{FF2B5EF4-FFF2-40B4-BE49-F238E27FC236}">
                <a16:creationId xmlns:a16="http://schemas.microsoft.com/office/drawing/2014/main" xmlns="" id="{B24993FA-3593-09ED-28A9-35AAB1CB1AC9}"/>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26" name="Rectangle 25">
            <a:extLst>
              <a:ext uri="{FF2B5EF4-FFF2-40B4-BE49-F238E27FC236}">
                <a16:creationId xmlns:a16="http://schemas.microsoft.com/office/drawing/2014/main" xmlns="" id="{C3505781-1C39-C819-F866-CE43D7A27B6B}"/>
              </a:ext>
            </a:extLst>
          </p:cNvPr>
          <p:cNvSpPr>
            <a:spLocks noChangeArrowheads="1"/>
          </p:cNvSpPr>
          <p:nvPr/>
        </p:nvSpPr>
        <p:spPr bwMode="auto">
          <a:xfrm>
            <a:off x="6122069" y="1277672"/>
            <a:ext cx="4826959" cy="1001945"/>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27" name="TextBox 26">
            <a:extLst>
              <a:ext uri="{FF2B5EF4-FFF2-40B4-BE49-F238E27FC236}">
                <a16:creationId xmlns:a16="http://schemas.microsoft.com/office/drawing/2014/main" xmlns="" id="{C48596D1-E7DF-D848-02ED-0CDDB764AA09}"/>
              </a:ext>
            </a:extLst>
          </p:cNvPr>
          <p:cNvSpPr txBox="1">
            <a:spLocks noChangeArrowheads="1"/>
          </p:cNvSpPr>
          <p:nvPr/>
        </p:nvSpPr>
        <p:spPr bwMode="auto">
          <a:xfrm>
            <a:off x="6169152" y="1419634"/>
            <a:ext cx="4756482" cy="701731"/>
          </a:xfrm>
          <a:prstGeom prst="rect">
            <a:avLst/>
          </a:prstGeom>
          <a:noFill/>
          <a:ln w="38100">
            <a:noFill/>
            <a:miter lim="800000"/>
            <a:headEnd/>
            <a:tailEnd/>
          </a:ln>
        </p:spPr>
        <p:txBody>
          <a:bodyPr wrap="square">
            <a:spAutoFit/>
          </a:bodyPr>
          <a:lstStyle/>
          <a:p>
            <a:pPr marL="12700" lvl="3" algn="ctr">
              <a:lnSpc>
                <a:spcPct val="90000"/>
              </a:lnSpc>
              <a:spcBef>
                <a:spcPts val="0"/>
              </a:spcBef>
              <a:spcAft>
                <a:spcPts val="0"/>
              </a:spcAft>
              <a:buSzPct val="100000"/>
            </a:pPr>
            <a:r>
              <a:rPr lang="en-US" sz="44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120-180 gallons</a:t>
            </a:r>
            <a:endParaRPr lang="en-US" sz="4400" i="1" dirty="0">
              <a:solidFill>
                <a:schemeClr val="bg1"/>
              </a:solidFill>
              <a:latin typeface="Calibri Light" panose="020F0302020204030204" pitchFamily="34" charset="0"/>
              <a:ea typeface="Cambria" panose="02040503050406030204" pitchFamily="18" charset="0"/>
              <a:cs typeface="Calibri Light" panose="020F0302020204030204" pitchFamily="34" charset="0"/>
            </a:endParaRPr>
          </a:p>
        </p:txBody>
      </p:sp>
    </p:spTree>
    <p:extLst>
      <p:ext uri="{BB962C8B-B14F-4D97-AF65-F5344CB8AC3E}">
        <p14:creationId xmlns:p14="http://schemas.microsoft.com/office/powerpoint/2010/main" val="1364734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fade">
                                      <p:cBhvr>
                                        <p:cTn id="7" dur="500"/>
                                        <p:tgtEl>
                                          <p:spTgt spid="26"/>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2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59A0FAFA-CE4C-4AA7-A5FD-0F543B98D5D8}"/>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xmlns="" id="{D768D7D5-D942-439A-A12F-A3A6E3C02399}"/>
              </a:ext>
            </a:extLst>
          </p:cNvPr>
          <p:cNvSpPr txBox="1">
            <a:spLocks noChangeArrowheads="1"/>
          </p:cNvSpPr>
          <p:nvPr/>
        </p:nvSpPr>
        <p:spPr bwMode="auto">
          <a:xfrm>
            <a:off x="304800" y="1295401"/>
            <a:ext cx="11537430" cy="3250121"/>
          </a:xfrm>
          <a:prstGeom prst="rect">
            <a:avLst/>
          </a:prstGeom>
          <a:noFill/>
          <a:ln w="9525">
            <a:noFill/>
            <a:miter lim="800000"/>
            <a:headEnd/>
            <a:tailEnd/>
          </a:ln>
        </p:spPr>
        <p:txBody>
          <a:bodyPr wrap="square">
            <a:spAutoFit/>
          </a:bodyPr>
          <a:lstStyle/>
          <a:p>
            <a:pPr marL="579438" indent="-579438">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5 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His mother said to the servants, “Do whatever he tells you.” </a:t>
            </a:r>
          </a:p>
          <a:p>
            <a:pPr marL="579438" indent="-579438">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6 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Nearby stood six stone water jars,</a:t>
            </a:r>
            <a:r>
              <a:rPr lang="en-US" sz="3800" dirty="0">
                <a:solidFill>
                  <a:schemeClr val="bg1"/>
                </a:solidFill>
                <a:latin typeface="Calibri Light" panose="020F0302020204030204" pitchFamily="34" charset="0"/>
                <a:cs typeface="Calibri Light" panose="020F0302020204030204" pitchFamily="34" charset="0"/>
              </a:rPr>
              <a:t> the kind used by the Jews for ceremonial washing</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 each holding from twenty to thirty gallons. </a:t>
            </a:r>
          </a:p>
          <a:p>
            <a:pPr marL="579438" indent="-579438">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7 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Jesus said to the servants, “Fill the jars with water.”</a:t>
            </a:r>
          </a:p>
        </p:txBody>
      </p:sp>
      <p:sp>
        <p:nvSpPr>
          <p:cNvPr id="8" name="TextBox 7">
            <a:extLst>
              <a:ext uri="{FF2B5EF4-FFF2-40B4-BE49-F238E27FC236}">
                <a16:creationId xmlns:a16="http://schemas.microsoft.com/office/drawing/2014/main" xmlns="" id="{A0FF39A6-918D-A6F8-B10A-899AC1ABFF2E}"/>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2" name="Rectangle 1">
            <a:extLst>
              <a:ext uri="{FF2B5EF4-FFF2-40B4-BE49-F238E27FC236}">
                <a16:creationId xmlns:a16="http://schemas.microsoft.com/office/drawing/2014/main" xmlns="" id="{18A14133-F73E-8091-6A13-E3787593C8D2}"/>
              </a:ext>
            </a:extLst>
          </p:cNvPr>
          <p:cNvSpPr>
            <a:spLocks noChangeArrowheads="1"/>
          </p:cNvSpPr>
          <p:nvPr/>
        </p:nvSpPr>
        <p:spPr bwMode="auto">
          <a:xfrm>
            <a:off x="132355" y="1323444"/>
            <a:ext cx="11927289" cy="5226735"/>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xmlns="" id="{952135D8-B94E-5C98-BD83-C341BD269305}"/>
              </a:ext>
            </a:extLst>
          </p:cNvPr>
          <p:cNvSpPr txBox="1">
            <a:spLocks noChangeArrowheads="1"/>
          </p:cNvSpPr>
          <p:nvPr/>
        </p:nvSpPr>
        <p:spPr bwMode="auto">
          <a:xfrm>
            <a:off x="251959" y="1392254"/>
            <a:ext cx="11807082" cy="5009064"/>
          </a:xfrm>
          <a:prstGeom prst="rect">
            <a:avLst/>
          </a:prstGeom>
          <a:noFill/>
          <a:ln w="38100">
            <a:noFill/>
            <a:miter lim="800000"/>
            <a:headEnd/>
            <a:tailEnd/>
          </a:ln>
        </p:spPr>
        <p:txBody>
          <a:bodyPr wrap="square">
            <a:spAutoFit/>
          </a:bodyPr>
          <a:lstStyle/>
          <a:p>
            <a:pPr marL="12700" lvl="3">
              <a:lnSpc>
                <a:spcPct val="90000"/>
              </a:lnSpc>
              <a:spcBef>
                <a:spcPts val="0"/>
              </a:spcBef>
              <a:spcAft>
                <a:spcPts val="0"/>
              </a:spcAft>
              <a:buSzPct val="100000"/>
            </a:pPr>
            <a:r>
              <a:rPr lang="en-US" sz="40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Mark 7 </a:t>
            </a:r>
          </a:p>
          <a:p>
            <a:pPr marL="12700" lvl="3">
              <a:lnSpc>
                <a:spcPct val="90000"/>
              </a:lnSpc>
              <a:spcBef>
                <a:spcPts val="0"/>
              </a:spcBef>
              <a:spcAft>
                <a:spcPts val="0"/>
              </a:spcAft>
              <a:buSzPct val="100000"/>
            </a:pPr>
            <a:r>
              <a:rPr lang="en-US" sz="3500" baseline="300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1 </a:t>
            </a:r>
            <a:r>
              <a:rPr lang="en-US" sz="35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One day some Pharisees and teachers of religious law </a:t>
            </a:r>
            <a:r>
              <a:rPr lang="en-US" sz="3500" baseline="300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2  </a:t>
            </a:r>
            <a:r>
              <a:rPr lang="en-US" sz="35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noticed that some of Jesus’ disciples failed to follow the Jewish ritual of hand washing before eating. </a:t>
            </a:r>
            <a:r>
              <a:rPr lang="en-US" sz="3500" baseline="300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3</a:t>
            </a:r>
            <a:r>
              <a:rPr lang="en-US" sz="35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 (The Jews, especially the Pharisees, do not eat until they have poured water over their cupped hands, as required by their ancient traditions.</a:t>
            </a:r>
            <a:r>
              <a:rPr lang="en-US" sz="3500" baseline="300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 4 </a:t>
            </a:r>
            <a:r>
              <a:rPr lang="en-US" sz="35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Similarly, they don’t eat anything from the market until they immerse their hands in water. This is but one of many traditions they have clung to—such as their ceremonial washing of cups, pitchers, and kettles.)</a:t>
            </a:r>
          </a:p>
        </p:txBody>
      </p:sp>
    </p:spTree>
    <p:extLst>
      <p:ext uri="{BB962C8B-B14F-4D97-AF65-F5344CB8AC3E}">
        <p14:creationId xmlns:p14="http://schemas.microsoft.com/office/powerpoint/2010/main" val="2676511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B893D24A-AF55-79BB-DBE9-A4CD42F0FF67}"/>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xmlns="" id="{AC63F6DA-5BBB-D8E4-FE84-44FF64FF81C8}"/>
              </a:ext>
            </a:extLst>
          </p:cNvPr>
          <p:cNvSpPr txBox="1">
            <a:spLocks noChangeArrowheads="1"/>
          </p:cNvSpPr>
          <p:nvPr/>
        </p:nvSpPr>
        <p:spPr bwMode="auto">
          <a:xfrm>
            <a:off x="304800" y="1295401"/>
            <a:ext cx="11537430" cy="3250121"/>
          </a:xfrm>
          <a:prstGeom prst="rect">
            <a:avLst/>
          </a:prstGeom>
          <a:noFill/>
          <a:ln w="9525">
            <a:noFill/>
            <a:miter lim="800000"/>
            <a:headEnd/>
            <a:tailEnd/>
          </a:ln>
        </p:spPr>
        <p:txBody>
          <a:bodyPr wrap="square">
            <a:spAutoFit/>
          </a:bodyPr>
          <a:lstStyle/>
          <a:p>
            <a:pPr marL="579438" indent="-579438">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5 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His mother said to the servants, “Do whatever he tells you.” </a:t>
            </a:r>
          </a:p>
          <a:p>
            <a:pPr marL="579438" indent="-579438">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6 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Nearby stood six stone water jars,</a:t>
            </a:r>
            <a:r>
              <a:rPr lang="en-US" sz="3800" dirty="0">
                <a:solidFill>
                  <a:schemeClr val="bg1"/>
                </a:solidFill>
                <a:latin typeface="Calibri Light" panose="020F0302020204030204" pitchFamily="34" charset="0"/>
                <a:cs typeface="Calibri Light" panose="020F0302020204030204" pitchFamily="34" charset="0"/>
              </a:rPr>
              <a:t> the kind used by the Jews for ceremonial washing</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 each holding from twenty to thirty gallons. </a:t>
            </a:r>
          </a:p>
          <a:p>
            <a:pPr marL="579438" indent="-579438">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7 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Jesus said to the servants, “Fill the jars with water.”</a:t>
            </a:r>
          </a:p>
        </p:txBody>
      </p:sp>
      <p:sp>
        <p:nvSpPr>
          <p:cNvPr id="8" name="TextBox 7">
            <a:extLst>
              <a:ext uri="{FF2B5EF4-FFF2-40B4-BE49-F238E27FC236}">
                <a16:creationId xmlns:a16="http://schemas.microsoft.com/office/drawing/2014/main" xmlns="" id="{5378C637-E675-D3C6-C868-2597B0BBA383}"/>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2" name="Rectangle 1">
            <a:extLst>
              <a:ext uri="{FF2B5EF4-FFF2-40B4-BE49-F238E27FC236}">
                <a16:creationId xmlns:a16="http://schemas.microsoft.com/office/drawing/2014/main" xmlns="" id="{C5685972-1B08-6899-DB24-5B1B3D433817}"/>
              </a:ext>
            </a:extLst>
          </p:cNvPr>
          <p:cNvSpPr>
            <a:spLocks noChangeArrowheads="1"/>
          </p:cNvSpPr>
          <p:nvPr/>
        </p:nvSpPr>
        <p:spPr bwMode="auto">
          <a:xfrm>
            <a:off x="132355" y="1323444"/>
            <a:ext cx="11927289" cy="5226735"/>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xmlns="" id="{747747A3-3D30-C9AA-F95C-B2A8A59F4D88}"/>
              </a:ext>
            </a:extLst>
          </p:cNvPr>
          <p:cNvSpPr txBox="1">
            <a:spLocks noChangeArrowheads="1"/>
          </p:cNvSpPr>
          <p:nvPr/>
        </p:nvSpPr>
        <p:spPr bwMode="auto">
          <a:xfrm>
            <a:off x="251959" y="1392254"/>
            <a:ext cx="11807082" cy="5009064"/>
          </a:xfrm>
          <a:prstGeom prst="rect">
            <a:avLst/>
          </a:prstGeom>
          <a:noFill/>
          <a:ln w="38100">
            <a:noFill/>
            <a:miter lim="800000"/>
            <a:headEnd/>
            <a:tailEnd/>
          </a:ln>
        </p:spPr>
        <p:txBody>
          <a:bodyPr wrap="square">
            <a:spAutoFit/>
          </a:bodyPr>
          <a:lstStyle/>
          <a:p>
            <a:pPr marL="12700" lvl="3">
              <a:lnSpc>
                <a:spcPct val="90000"/>
              </a:lnSpc>
              <a:spcBef>
                <a:spcPts val="0"/>
              </a:spcBef>
              <a:spcAft>
                <a:spcPts val="0"/>
              </a:spcAft>
              <a:buSzPct val="100000"/>
            </a:pPr>
            <a:r>
              <a:rPr lang="en-US" sz="40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Mark 7 </a:t>
            </a:r>
          </a:p>
          <a:p>
            <a:pPr marL="12700" lvl="3">
              <a:lnSpc>
                <a:spcPct val="90000"/>
              </a:lnSpc>
              <a:spcBef>
                <a:spcPts val="0"/>
              </a:spcBef>
              <a:spcAft>
                <a:spcPts val="0"/>
              </a:spcAft>
              <a:buSzPct val="100000"/>
            </a:pPr>
            <a:r>
              <a:rPr lang="en-US" sz="3500" baseline="300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5 </a:t>
            </a:r>
            <a:r>
              <a:rPr lang="en-US" sz="35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So the Pharisees and teachers of religious law asked him, “Why don’t your disciples follow our age-old tradition? They eat without first performing the hand-washing ceremony.” </a:t>
            </a:r>
            <a:r>
              <a:rPr lang="en-US" sz="3500" baseline="300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6 </a:t>
            </a:r>
            <a:r>
              <a:rPr lang="en-US" sz="35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Jesus replied, “You hypocrites! Isaiah was right when he prophesied about you, for he wrote, ‘These people honor me with their lips, but their hearts are far from me. </a:t>
            </a:r>
            <a:r>
              <a:rPr lang="en-US" sz="3500" baseline="300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7 </a:t>
            </a:r>
            <a:r>
              <a:rPr lang="en-US" sz="35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In vain do they worship me, for they teach man-made ideas as commands from God. </a:t>
            </a:r>
            <a:r>
              <a:rPr lang="en-US" sz="3500" baseline="300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8</a:t>
            </a:r>
            <a:r>
              <a:rPr lang="en-US" sz="35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 “Neglecting the commandment of God, you hold to the tradition of men.”</a:t>
            </a:r>
          </a:p>
        </p:txBody>
      </p:sp>
    </p:spTree>
    <p:extLst>
      <p:ext uri="{BB962C8B-B14F-4D97-AF65-F5344CB8AC3E}">
        <p14:creationId xmlns:p14="http://schemas.microsoft.com/office/powerpoint/2010/main" val="19516784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64931DB2-F469-FBB5-A164-9375E19FAA71}"/>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xmlns="" id="{20448AC8-DE8C-C98B-2B3A-786D0E28D220}"/>
              </a:ext>
            </a:extLst>
          </p:cNvPr>
          <p:cNvSpPr txBox="1">
            <a:spLocks noChangeArrowheads="1"/>
          </p:cNvSpPr>
          <p:nvPr/>
        </p:nvSpPr>
        <p:spPr bwMode="auto">
          <a:xfrm>
            <a:off x="304800" y="1295401"/>
            <a:ext cx="11537430" cy="3250121"/>
          </a:xfrm>
          <a:prstGeom prst="rect">
            <a:avLst/>
          </a:prstGeom>
          <a:noFill/>
          <a:ln w="9525">
            <a:noFill/>
            <a:miter lim="800000"/>
            <a:headEnd/>
            <a:tailEnd/>
          </a:ln>
        </p:spPr>
        <p:txBody>
          <a:bodyPr wrap="square">
            <a:spAutoFit/>
          </a:bodyPr>
          <a:lstStyle/>
          <a:p>
            <a:pPr marL="579438" indent="-579438">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5 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His mother said to the servants, “Do whatever he tells you.” </a:t>
            </a:r>
          </a:p>
          <a:p>
            <a:pPr marL="579438" indent="-579438">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6 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Nearby stood six stone water jars,</a:t>
            </a:r>
            <a:r>
              <a:rPr lang="en-US" sz="3800" dirty="0">
                <a:solidFill>
                  <a:schemeClr val="bg1"/>
                </a:solidFill>
                <a:latin typeface="Calibri Light" panose="020F0302020204030204" pitchFamily="34" charset="0"/>
                <a:cs typeface="Calibri Light" panose="020F0302020204030204" pitchFamily="34" charset="0"/>
              </a:rPr>
              <a:t> the kind used by the Jews for ceremonial washing</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 each holding from twenty to thirty gallons. </a:t>
            </a:r>
          </a:p>
          <a:p>
            <a:pPr marL="579438" indent="-579438">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7 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Jesus said to the servants, “Fill the jars with water.”</a:t>
            </a:r>
          </a:p>
        </p:txBody>
      </p:sp>
      <p:sp>
        <p:nvSpPr>
          <p:cNvPr id="8" name="TextBox 7">
            <a:extLst>
              <a:ext uri="{FF2B5EF4-FFF2-40B4-BE49-F238E27FC236}">
                <a16:creationId xmlns:a16="http://schemas.microsoft.com/office/drawing/2014/main" xmlns="" id="{5FCF8C11-4005-77CF-372D-FA761DD0FA59}"/>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2" name="Rectangle 1">
            <a:extLst>
              <a:ext uri="{FF2B5EF4-FFF2-40B4-BE49-F238E27FC236}">
                <a16:creationId xmlns:a16="http://schemas.microsoft.com/office/drawing/2014/main" xmlns="" id="{10A28F03-5481-A2CD-C0BB-B437E30E7C15}"/>
              </a:ext>
            </a:extLst>
          </p:cNvPr>
          <p:cNvSpPr>
            <a:spLocks noChangeArrowheads="1"/>
          </p:cNvSpPr>
          <p:nvPr/>
        </p:nvSpPr>
        <p:spPr bwMode="auto">
          <a:xfrm>
            <a:off x="132355" y="1323444"/>
            <a:ext cx="11927289" cy="5226735"/>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xmlns="" id="{F860F014-6D80-B5D3-4341-E486B3CE0E68}"/>
              </a:ext>
            </a:extLst>
          </p:cNvPr>
          <p:cNvSpPr txBox="1">
            <a:spLocks noChangeArrowheads="1"/>
          </p:cNvSpPr>
          <p:nvPr/>
        </p:nvSpPr>
        <p:spPr bwMode="auto">
          <a:xfrm>
            <a:off x="251959" y="1392254"/>
            <a:ext cx="11807082" cy="5009064"/>
          </a:xfrm>
          <a:prstGeom prst="rect">
            <a:avLst/>
          </a:prstGeom>
          <a:noFill/>
          <a:ln w="38100">
            <a:noFill/>
            <a:miter lim="800000"/>
            <a:headEnd/>
            <a:tailEnd/>
          </a:ln>
        </p:spPr>
        <p:txBody>
          <a:bodyPr wrap="square">
            <a:spAutoFit/>
          </a:bodyPr>
          <a:lstStyle/>
          <a:p>
            <a:pPr marL="12700" lvl="3">
              <a:lnSpc>
                <a:spcPct val="90000"/>
              </a:lnSpc>
              <a:spcBef>
                <a:spcPts val="0"/>
              </a:spcBef>
              <a:spcAft>
                <a:spcPts val="0"/>
              </a:spcAft>
              <a:buSzPct val="100000"/>
            </a:pPr>
            <a:r>
              <a:rPr lang="en-US" sz="40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Mark 7 </a:t>
            </a:r>
          </a:p>
          <a:p>
            <a:pPr marL="12700" lvl="3">
              <a:lnSpc>
                <a:spcPct val="90000"/>
              </a:lnSpc>
              <a:spcBef>
                <a:spcPts val="0"/>
              </a:spcBef>
              <a:spcAft>
                <a:spcPts val="0"/>
              </a:spcAft>
              <a:buSzPct val="100000"/>
            </a:pPr>
            <a:r>
              <a:rPr lang="en-US" sz="3500" baseline="30000" dirty="0">
                <a:solidFill>
                  <a:schemeClr val="tx2">
                    <a:lumMod val="60000"/>
                    <a:lumOff val="40000"/>
                  </a:schemeClr>
                </a:solidFill>
                <a:latin typeface="Calibri Light" panose="020F0302020204030204" pitchFamily="34" charset="0"/>
                <a:ea typeface="Cambria" panose="02040503050406030204" pitchFamily="18" charset="0"/>
                <a:cs typeface="Calibri Light" panose="020F0302020204030204" pitchFamily="34" charset="0"/>
              </a:rPr>
              <a:t>5 </a:t>
            </a:r>
            <a:r>
              <a:rPr lang="en-US" sz="3500" dirty="0">
                <a:solidFill>
                  <a:schemeClr val="tx2">
                    <a:lumMod val="60000"/>
                    <a:lumOff val="40000"/>
                  </a:schemeClr>
                </a:solidFill>
                <a:latin typeface="Calibri Light" panose="020F0302020204030204" pitchFamily="34" charset="0"/>
                <a:ea typeface="Cambria" panose="02040503050406030204" pitchFamily="18" charset="0"/>
                <a:cs typeface="Calibri Light" panose="020F0302020204030204" pitchFamily="34" charset="0"/>
              </a:rPr>
              <a:t>So the Pharisees and teachers of religious law asked him, “Why don’t your disciples follow our age-old tradition? They eat without first performing the hand-washing ceremony.” </a:t>
            </a:r>
            <a:r>
              <a:rPr lang="en-US" sz="3500" baseline="30000" dirty="0">
                <a:solidFill>
                  <a:schemeClr val="tx2">
                    <a:lumMod val="60000"/>
                    <a:lumOff val="40000"/>
                  </a:schemeClr>
                </a:solidFill>
                <a:latin typeface="Calibri Light" panose="020F0302020204030204" pitchFamily="34" charset="0"/>
                <a:ea typeface="Cambria" panose="02040503050406030204" pitchFamily="18" charset="0"/>
                <a:cs typeface="Calibri Light" panose="020F0302020204030204" pitchFamily="34" charset="0"/>
              </a:rPr>
              <a:t>6 </a:t>
            </a:r>
            <a:r>
              <a:rPr lang="en-US" sz="3500" dirty="0">
                <a:solidFill>
                  <a:schemeClr val="tx2">
                    <a:lumMod val="60000"/>
                    <a:lumOff val="40000"/>
                  </a:schemeClr>
                </a:solidFill>
                <a:latin typeface="Calibri Light" panose="020F0302020204030204" pitchFamily="34" charset="0"/>
                <a:ea typeface="Cambria" panose="02040503050406030204" pitchFamily="18" charset="0"/>
                <a:cs typeface="Calibri Light" panose="020F0302020204030204" pitchFamily="34" charset="0"/>
              </a:rPr>
              <a:t>Jesus replied, “You hypocrites! Isaiah was right when he prophesied about you, for he wrote, ‘</a:t>
            </a:r>
            <a:r>
              <a:rPr lang="en-US" sz="35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These people honor me with their lips, but their hearts are far from me.</a:t>
            </a:r>
            <a:r>
              <a:rPr lang="en-US" sz="3500" dirty="0">
                <a:solidFill>
                  <a:schemeClr val="tx2">
                    <a:lumMod val="60000"/>
                    <a:lumOff val="40000"/>
                  </a:schemeClr>
                </a:solidFill>
                <a:latin typeface="Calibri Light" panose="020F0302020204030204" pitchFamily="34" charset="0"/>
                <a:ea typeface="Cambria" panose="02040503050406030204" pitchFamily="18" charset="0"/>
                <a:cs typeface="Calibri Light" panose="020F0302020204030204" pitchFamily="34" charset="0"/>
              </a:rPr>
              <a:t> </a:t>
            </a:r>
            <a:r>
              <a:rPr lang="en-US" sz="3500" baseline="30000" dirty="0">
                <a:solidFill>
                  <a:schemeClr val="tx2">
                    <a:lumMod val="60000"/>
                    <a:lumOff val="40000"/>
                  </a:schemeClr>
                </a:solidFill>
                <a:latin typeface="Calibri Light" panose="020F0302020204030204" pitchFamily="34" charset="0"/>
                <a:ea typeface="Cambria" panose="02040503050406030204" pitchFamily="18" charset="0"/>
                <a:cs typeface="Calibri Light" panose="020F0302020204030204" pitchFamily="34" charset="0"/>
              </a:rPr>
              <a:t>7</a:t>
            </a:r>
            <a:r>
              <a:rPr lang="en-US" sz="3500" baseline="30000" dirty="0">
                <a:solidFill>
                  <a:srgbClr val="5286C4"/>
                </a:solidFill>
                <a:latin typeface="Calibri Light" panose="020F0302020204030204" pitchFamily="34" charset="0"/>
                <a:ea typeface="Cambria" panose="02040503050406030204" pitchFamily="18" charset="0"/>
                <a:cs typeface="Calibri Light" panose="020F0302020204030204" pitchFamily="34" charset="0"/>
              </a:rPr>
              <a:t> </a:t>
            </a:r>
            <a:r>
              <a:rPr lang="en-US" sz="3500" dirty="0">
                <a:solidFill>
                  <a:srgbClr val="5286C4"/>
                </a:solidFill>
                <a:latin typeface="Calibri Light" panose="020F0302020204030204" pitchFamily="34" charset="0"/>
                <a:ea typeface="Cambria" panose="02040503050406030204" pitchFamily="18" charset="0"/>
                <a:cs typeface="Calibri Light" panose="020F0302020204030204" pitchFamily="34" charset="0"/>
              </a:rPr>
              <a:t>In vain do they worship me, for they teach man-made ideas as commands from God. </a:t>
            </a:r>
            <a:r>
              <a:rPr lang="en-US" sz="3500" baseline="30000" dirty="0">
                <a:solidFill>
                  <a:srgbClr val="5286C4"/>
                </a:solidFill>
                <a:latin typeface="Calibri Light" panose="020F0302020204030204" pitchFamily="34" charset="0"/>
                <a:ea typeface="Cambria" panose="02040503050406030204" pitchFamily="18" charset="0"/>
                <a:cs typeface="Calibri Light" panose="020F0302020204030204" pitchFamily="34" charset="0"/>
              </a:rPr>
              <a:t>8</a:t>
            </a:r>
            <a:r>
              <a:rPr lang="en-US" sz="3500" dirty="0">
                <a:solidFill>
                  <a:srgbClr val="5286C4"/>
                </a:solidFill>
                <a:latin typeface="Calibri Light" panose="020F0302020204030204" pitchFamily="34" charset="0"/>
                <a:ea typeface="Cambria" panose="02040503050406030204" pitchFamily="18" charset="0"/>
                <a:cs typeface="Calibri Light" panose="020F0302020204030204" pitchFamily="34" charset="0"/>
              </a:rPr>
              <a:t> “Neglecting the commandment of God, you hold to the tradition of men.”</a:t>
            </a:r>
          </a:p>
        </p:txBody>
      </p:sp>
    </p:spTree>
    <p:extLst>
      <p:ext uri="{BB962C8B-B14F-4D97-AF65-F5344CB8AC3E}">
        <p14:creationId xmlns:p14="http://schemas.microsoft.com/office/powerpoint/2010/main" val="13742893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C02031D2-6DE9-5103-9E52-DA6CB54077F9}"/>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xmlns="" id="{BDF07B8B-2095-DA54-1E11-18287C75C19D}"/>
              </a:ext>
            </a:extLst>
          </p:cNvPr>
          <p:cNvSpPr txBox="1">
            <a:spLocks noChangeArrowheads="1"/>
          </p:cNvSpPr>
          <p:nvPr/>
        </p:nvSpPr>
        <p:spPr bwMode="auto">
          <a:xfrm>
            <a:off x="304800" y="1295401"/>
            <a:ext cx="11537430" cy="3250121"/>
          </a:xfrm>
          <a:prstGeom prst="rect">
            <a:avLst/>
          </a:prstGeom>
          <a:noFill/>
          <a:ln w="9525">
            <a:noFill/>
            <a:miter lim="800000"/>
            <a:headEnd/>
            <a:tailEnd/>
          </a:ln>
        </p:spPr>
        <p:txBody>
          <a:bodyPr wrap="square">
            <a:spAutoFit/>
          </a:bodyPr>
          <a:lstStyle/>
          <a:p>
            <a:pPr marL="579438" indent="-579438">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5 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His mother said to the servants, “Do whatever he tells you.” </a:t>
            </a:r>
          </a:p>
          <a:p>
            <a:pPr marL="579438" indent="-579438">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6 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Nearby stood six stone water jars,</a:t>
            </a:r>
            <a:r>
              <a:rPr lang="en-US" sz="3800" dirty="0">
                <a:solidFill>
                  <a:schemeClr val="bg1"/>
                </a:solidFill>
                <a:latin typeface="Calibri Light" panose="020F0302020204030204" pitchFamily="34" charset="0"/>
                <a:cs typeface="Calibri Light" panose="020F0302020204030204" pitchFamily="34" charset="0"/>
              </a:rPr>
              <a:t> the kind used by the Jews for ceremonial washing</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 each holding from twenty to thirty gallons. </a:t>
            </a:r>
          </a:p>
          <a:p>
            <a:pPr marL="579438" indent="-579438">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7 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Jesus said to the servants, “Fill the jars with water.”</a:t>
            </a:r>
          </a:p>
        </p:txBody>
      </p:sp>
      <p:sp>
        <p:nvSpPr>
          <p:cNvPr id="8" name="TextBox 7">
            <a:extLst>
              <a:ext uri="{FF2B5EF4-FFF2-40B4-BE49-F238E27FC236}">
                <a16:creationId xmlns:a16="http://schemas.microsoft.com/office/drawing/2014/main" xmlns="" id="{17715AC7-5AC9-9730-57D8-816A565843F7}"/>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2" name="Rectangle 1">
            <a:extLst>
              <a:ext uri="{FF2B5EF4-FFF2-40B4-BE49-F238E27FC236}">
                <a16:creationId xmlns:a16="http://schemas.microsoft.com/office/drawing/2014/main" xmlns="" id="{677DEFB5-3F34-88A6-8686-EDF5613D27EE}"/>
              </a:ext>
            </a:extLst>
          </p:cNvPr>
          <p:cNvSpPr>
            <a:spLocks noChangeArrowheads="1"/>
          </p:cNvSpPr>
          <p:nvPr/>
        </p:nvSpPr>
        <p:spPr bwMode="auto">
          <a:xfrm>
            <a:off x="132355" y="1323444"/>
            <a:ext cx="11927289" cy="5226735"/>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xmlns="" id="{747B3FAC-B127-2C99-0A98-5B9E19B8A602}"/>
              </a:ext>
            </a:extLst>
          </p:cNvPr>
          <p:cNvSpPr txBox="1">
            <a:spLocks noChangeArrowheads="1"/>
          </p:cNvSpPr>
          <p:nvPr/>
        </p:nvSpPr>
        <p:spPr bwMode="auto">
          <a:xfrm>
            <a:off x="251959" y="1392254"/>
            <a:ext cx="11807082" cy="5009064"/>
          </a:xfrm>
          <a:prstGeom prst="rect">
            <a:avLst/>
          </a:prstGeom>
          <a:noFill/>
          <a:ln w="38100">
            <a:noFill/>
            <a:miter lim="800000"/>
            <a:headEnd/>
            <a:tailEnd/>
          </a:ln>
        </p:spPr>
        <p:txBody>
          <a:bodyPr wrap="square">
            <a:spAutoFit/>
          </a:bodyPr>
          <a:lstStyle/>
          <a:p>
            <a:pPr marL="12700" lvl="3">
              <a:lnSpc>
                <a:spcPct val="90000"/>
              </a:lnSpc>
              <a:spcBef>
                <a:spcPts val="0"/>
              </a:spcBef>
              <a:spcAft>
                <a:spcPts val="0"/>
              </a:spcAft>
              <a:buSzPct val="100000"/>
            </a:pPr>
            <a:r>
              <a:rPr lang="en-US" sz="40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Mark 7 </a:t>
            </a:r>
          </a:p>
          <a:p>
            <a:pPr marL="12700" lvl="3">
              <a:lnSpc>
                <a:spcPct val="90000"/>
              </a:lnSpc>
              <a:spcBef>
                <a:spcPts val="0"/>
              </a:spcBef>
              <a:spcAft>
                <a:spcPts val="0"/>
              </a:spcAft>
              <a:buSzPct val="100000"/>
            </a:pPr>
            <a:r>
              <a:rPr lang="en-US" sz="3500" baseline="30000" dirty="0">
                <a:solidFill>
                  <a:schemeClr val="tx2">
                    <a:lumMod val="60000"/>
                    <a:lumOff val="40000"/>
                  </a:schemeClr>
                </a:solidFill>
                <a:latin typeface="Calibri Light" panose="020F0302020204030204" pitchFamily="34" charset="0"/>
                <a:ea typeface="Cambria" panose="02040503050406030204" pitchFamily="18" charset="0"/>
                <a:cs typeface="Calibri Light" panose="020F0302020204030204" pitchFamily="34" charset="0"/>
              </a:rPr>
              <a:t>5 </a:t>
            </a:r>
            <a:r>
              <a:rPr lang="en-US" sz="3500" dirty="0">
                <a:solidFill>
                  <a:schemeClr val="tx2">
                    <a:lumMod val="60000"/>
                    <a:lumOff val="40000"/>
                  </a:schemeClr>
                </a:solidFill>
                <a:latin typeface="Calibri Light" panose="020F0302020204030204" pitchFamily="34" charset="0"/>
                <a:ea typeface="Cambria" panose="02040503050406030204" pitchFamily="18" charset="0"/>
                <a:cs typeface="Calibri Light" panose="020F0302020204030204" pitchFamily="34" charset="0"/>
              </a:rPr>
              <a:t>So the Pharisees and teachers of religious law asked him, “Why don’t your disciples follow our age-old tradition? They eat without first performing the hand-washing ceremony.” </a:t>
            </a:r>
            <a:r>
              <a:rPr lang="en-US" sz="3500" baseline="30000" dirty="0">
                <a:solidFill>
                  <a:schemeClr val="tx2">
                    <a:lumMod val="60000"/>
                    <a:lumOff val="40000"/>
                  </a:schemeClr>
                </a:solidFill>
                <a:latin typeface="Calibri Light" panose="020F0302020204030204" pitchFamily="34" charset="0"/>
                <a:ea typeface="Cambria" panose="02040503050406030204" pitchFamily="18" charset="0"/>
                <a:cs typeface="Calibri Light" panose="020F0302020204030204" pitchFamily="34" charset="0"/>
              </a:rPr>
              <a:t>6 </a:t>
            </a:r>
            <a:r>
              <a:rPr lang="en-US" sz="3500" dirty="0">
                <a:solidFill>
                  <a:schemeClr val="tx2">
                    <a:lumMod val="60000"/>
                    <a:lumOff val="40000"/>
                  </a:schemeClr>
                </a:solidFill>
                <a:latin typeface="Calibri Light" panose="020F0302020204030204" pitchFamily="34" charset="0"/>
                <a:ea typeface="Cambria" panose="02040503050406030204" pitchFamily="18" charset="0"/>
                <a:cs typeface="Calibri Light" panose="020F0302020204030204" pitchFamily="34" charset="0"/>
              </a:rPr>
              <a:t>Jesus replied, “You </a:t>
            </a:r>
            <a:r>
              <a:rPr lang="en-US" sz="3500" dirty="0">
                <a:solidFill>
                  <a:srgbClr val="5286C4"/>
                </a:solidFill>
                <a:latin typeface="Calibri Light" panose="020F0302020204030204" pitchFamily="34" charset="0"/>
                <a:ea typeface="Cambria" panose="02040503050406030204" pitchFamily="18" charset="0"/>
                <a:cs typeface="Calibri Light" panose="020F0302020204030204" pitchFamily="34" charset="0"/>
              </a:rPr>
              <a:t>hypocrites! Isaiah was right when he prophesied about you, for he wrote, ‘These people honor me with their lips, but their hearts are far from me. </a:t>
            </a:r>
            <a:r>
              <a:rPr lang="en-US" sz="3500" baseline="30000" dirty="0">
                <a:solidFill>
                  <a:schemeClr val="tx2">
                    <a:lumMod val="60000"/>
                    <a:lumOff val="40000"/>
                  </a:schemeClr>
                </a:solidFill>
                <a:latin typeface="Calibri Light" panose="020F0302020204030204" pitchFamily="34" charset="0"/>
                <a:ea typeface="Cambria" panose="02040503050406030204" pitchFamily="18" charset="0"/>
                <a:cs typeface="Calibri Light" panose="020F0302020204030204" pitchFamily="34" charset="0"/>
              </a:rPr>
              <a:t>7 </a:t>
            </a:r>
            <a:r>
              <a:rPr lang="en-US" sz="35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In vain do they worship me, for they teach man-made ideas as commands from God.</a:t>
            </a:r>
            <a:r>
              <a:rPr lang="en-US" sz="3500" dirty="0">
                <a:solidFill>
                  <a:schemeClr val="tx2">
                    <a:lumMod val="60000"/>
                    <a:lumOff val="40000"/>
                  </a:schemeClr>
                </a:solidFill>
                <a:latin typeface="Calibri Light" panose="020F0302020204030204" pitchFamily="34" charset="0"/>
                <a:ea typeface="Cambria" panose="02040503050406030204" pitchFamily="18" charset="0"/>
                <a:cs typeface="Calibri Light" panose="020F0302020204030204" pitchFamily="34" charset="0"/>
              </a:rPr>
              <a:t> </a:t>
            </a:r>
            <a:r>
              <a:rPr lang="en-US" sz="3500" baseline="30000" dirty="0">
                <a:solidFill>
                  <a:srgbClr val="5286C4"/>
                </a:solidFill>
                <a:latin typeface="Calibri Light" panose="020F0302020204030204" pitchFamily="34" charset="0"/>
                <a:ea typeface="Cambria" panose="02040503050406030204" pitchFamily="18" charset="0"/>
                <a:cs typeface="Calibri Light" panose="020F0302020204030204" pitchFamily="34" charset="0"/>
              </a:rPr>
              <a:t>8</a:t>
            </a:r>
            <a:r>
              <a:rPr lang="en-US" sz="3500" dirty="0">
                <a:solidFill>
                  <a:srgbClr val="5286C4"/>
                </a:solidFill>
                <a:latin typeface="Calibri Light" panose="020F0302020204030204" pitchFamily="34" charset="0"/>
                <a:ea typeface="Cambria" panose="02040503050406030204" pitchFamily="18" charset="0"/>
                <a:cs typeface="Calibri Light" panose="020F0302020204030204" pitchFamily="34" charset="0"/>
              </a:rPr>
              <a:t> “Neglecting the commandment of God, you hold to the tradition of men.”</a:t>
            </a:r>
          </a:p>
        </p:txBody>
      </p:sp>
    </p:spTree>
    <p:extLst>
      <p:ext uri="{BB962C8B-B14F-4D97-AF65-F5344CB8AC3E}">
        <p14:creationId xmlns:p14="http://schemas.microsoft.com/office/powerpoint/2010/main" val="39743188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C232976D-A59D-A199-3585-6EEB4202854E}"/>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xmlns="" id="{C07DD141-EBC1-5C8B-25F3-495E45DDC93E}"/>
              </a:ext>
            </a:extLst>
          </p:cNvPr>
          <p:cNvSpPr txBox="1">
            <a:spLocks noChangeArrowheads="1"/>
          </p:cNvSpPr>
          <p:nvPr/>
        </p:nvSpPr>
        <p:spPr bwMode="auto">
          <a:xfrm>
            <a:off x="304800" y="1295401"/>
            <a:ext cx="11537430" cy="3250121"/>
          </a:xfrm>
          <a:prstGeom prst="rect">
            <a:avLst/>
          </a:prstGeom>
          <a:noFill/>
          <a:ln w="9525">
            <a:noFill/>
            <a:miter lim="800000"/>
            <a:headEnd/>
            <a:tailEnd/>
          </a:ln>
        </p:spPr>
        <p:txBody>
          <a:bodyPr wrap="square">
            <a:spAutoFit/>
          </a:bodyPr>
          <a:lstStyle/>
          <a:p>
            <a:pPr marL="579438" indent="-579438">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5 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His mother said to the servants, “Do whatever he tells you.” </a:t>
            </a:r>
          </a:p>
          <a:p>
            <a:pPr marL="579438" indent="-579438">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6 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Nearby stood six stone water jars,</a:t>
            </a:r>
            <a:r>
              <a:rPr lang="en-US" sz="3800" dirty="0">
                <a:solidFill>
                  <a:schemeClr val="bg1"/>
                </a:solidFill>
                <a:latin typeface="Calibri Light" panose="020F0302020204030204" pitchFamily="34" charset="0"/>
                <a:cs typeface="Calibri Light" panose="020F0302020204030204" pitchFamily="34" charset="0"/>
              </a:rPr>
              <a:t> the kind used by the Jews for ceremonial washing</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 each holding from twenty to thirty gallons. </a:t>
            </a:r>
          </a:p>
          <a:p>
            <a:pPr marL="579438" indent="-579438">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7 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Jesus said to the servants, “Fill the jars with water.”</a:t>
            </a:r>
          </a:p>
        </p:txBody>
      </p:sp>
      <p:sp>
        <p:nvSpPr>
          <p:cNvPr id="8" name="TextBox 7">
            <a:extLst>
              <a:ext uri="{FF2B5EF4-FFF2-40B4-BE49-F238E27FC236}">
                <a16:creationId xmlns:a16="http://schemas.microsoft.com/office/drawing/2014/main" xmlns="" id="{4AAF6C14-72BD-6E91-9097-A86AFB2FF78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2" name="Rectangle 1">
            <a:extLst>
              <a:ext uri="{FF2B5EF4-FFF2-40B4-BE49-F238E27FC236}">
                <a16:creationId xmlns:a16="http://schemas.microsoft.com/office/drawing/2014/main" xmlns="" id="{A4C9935A-5168-51B1-FBE8-9BAE936F72D4}"/>
              </a:ext>
            </a:extLst>
          </p:cNvPr>
          <p:cNvSpPr>
            <a:spLocks noChangeArrowheads="1"/>
          </p:cNvSpPr>
          <p:nvPr/>
        </p:nvSpPr>
        <p:spPr bwMode="auto">
          <a:xfrm>
            <a:off x="132355" y="1323444"/>
            <a:ext cx="11927289" cy="5226735"/>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xmlns="" id="{4A4903DA-03AF-2913-C2F1-C7BF2C9CFFBA}"/>
              </a:ext>
            </a:extLst>
          </p:cNvPr>
          <p:cNvSpPr txBox="1">
            <a:spLocks noChangeArrowheads="1"/>
          </p:cNvSpPr>
          <p:nvPr/>
        </p:nvSpPr>
        <p:spPr bwMode="auto">
          <a:xfrm>
            <a:off x="251959" y="1392254"/>
            <a:ext cx="11807082" cy="5009064"/>
          </a:xfrm>
          <a:prstGeom prst="rect">
            <a:avLst/>
          </a:prstGeom>
          <a:noFill/>
          <a:ln w="38100">
            <a:noFill/>
            <a:miter lim="800000"/>
            <a:headEnd/>
            <a:tailEnd/>
          </a:ln>
        </p:spPr>
        <p:txBody>
          <a:bodyPr wrap="square">
            <a:spAutoFit/>
          </a:bodyPr>
          <a:lstStyle/>
          <a:p>
            <a:pPr marL="12700" lvl="3">
              <a:lnSpc>
                <a:spcPct val="90000"/>
              </a:lnSpc>
              <a:spcBef>
                <a:spcPts val="0"/>
              </a:spcBef>
              <a:spcAft>
                <a:spcPts val="0"/>
              </a:spcAft>
              <a:buSzPct val="100000"/>
            </a:pPr>
            <a:r>
              <a:rPr lang="en-US" sz="40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Mark 7 </a:t>
            </a:r>
          </a:p>
          <a:p>
            <a:pPr marL="12700" lvl="3">
              <a:lnSpc>
                <a:spcPct val="90000"/>
              </a:lnSpc>
              <a:spcBef>
                <a:spcPts val="0"/>
              </a:spcBef>
              <a:spcAft>
                <a:spcPts val="0"/>
              </a:spcAft>
              <a:buSzPct val="100000"/>
            </a:pPr>
            <a:r>
              <a:rPr lang="en-US" sz="3500" baseline="30000" dirty="0">
                <a:solidFill>
                  <a:schemeClr val="tx2">
                    <a:lumMod val="60000"/>
                    <a:lumOff val="40000"/>
                  </a:schemeClr>
                </a:solidFill>
                <a:latin typeface="Calibri Light" panose="020F0302020204030204" pitchFamily="34" charset="0"/>
                <a:ea typeface="Cambria" panose="02040503050406030204" pitchFamily="18" charset="0"/>
                <a:cs typeface="Calibri Light" panose="020F0302020204030204" pitchFamily="34" charset="0"/>
              </a:rPr>
              <a:t>5 </a:t>
            </a:r>
            <a:r>
              <a:rPr lang="en-US" sz="3500" dirty="0">
                <a:solidFill>
                  <a:schemeClr val="tx2">
                    <a:lumMod val="60000"/>
                    <a:lumOff val="40000"/>
                  </a:schemeClr>
                </a:solidFill>
                <a:latin typeface="Calibri Light" panose="020F0302020204030204" pitchFamily="34" charset="0"/>
                <a:ea typeface="Cambria" panose="02040503050406030204" pitchFamily="18" charset="0"/>
                <a:cs typeface="Calibri Light" panose="020F0302020204030204" pitchFamily="34" charset="0"/>
              </a:rPr>
              <a:t>So the Pharisees and teachers of religious law asked him, “Why don’t your disciples </a:t>
            </a:r>
            <a:r>
              <a:rPr lang="en-US" sz="3500" dirty="0">
                <a:solidFill>
                  <a:srgbClr val="5286C4"/>
                </a:solidFill>
                <a:latin typeface="Calibri Light" panose="020F0302020204030204" pitchFamily="34" charset="0"/>
                <a:ea typeface="Cambria" panose="02040503050406030204" pitchFamily="18" charset="0"/>
                <a:cs typeface="Calibri Light" panose="020F0302020204030204" pitchFamily="34" charset="0"/>
              </a:rPr>
              <a:t>follow our age-old tradition? They eat without first performing the hand-washing ceremony.” </a:t>
            </a:r>
            <a:r>
              <a:rPr lang="en-US" sz="3500" baseline="30000" dirty="0">
                <a:solidFill>
                  <a:srgbClr val="5286C4"/>
                </a:solidFill>
                <a:latin typeface="Calibri Light" panose="020F0302020204030204" pitchFamily="34" charset="0"/>
                <a:ea typeface="Cambria" panose="02040503050406030204" pitchFamily="18" charset="0"/>
                <a:cs typeface="Calibri Light" panose="020F0302020204030204" pitchFamily="34" charset="0"/>
              </a:rPr>
              <a:t>6 </a:t>
            </a:r>
            <a:r>
              <a:rPr lang="en-US" sz="3500" dirty="0">
                <a:solidFill>
                  <a:srgbClr val="5286C4"/>
                </a:solidFill>
                <a:latin typeface="Calibri Light" panose="020F0302020204030204" pitchFamily="34" charset="0"/>
                <a:ea typeface="Cambria" panose="02040503050406030204" pitchFamily="18" charset="0"/>
                <a:cs typeface="Calibri Light" panose="020F0302020204030204" pitchFamily="34" charset="0"/>
              </a:rPr>
              <a:t>Jesus replied, “You hypocrites! Isaiah was right when he prophesied about you, for he wrote, ‘These people honor me with their lips, but their hearts are far from me. </a:t>
            </a:r>
            <a:r>
              <a:rPr lang="en-US" sz="3500" baseline="30000" dirty="0">
                <a:solidFill>
                  <a:srgbClr val="5286C4"/>
                </a:solidFill>
                <a:latin typeface="Calibri Light" panose="020F0302020204030204" pitchFamily="34" charset="0"/>
                <a:ea typeface="Cambria" panose="02040503050406030204" pitchFamily="18" charset="0"/>
                <a:cs typeface="Calibri Light" panose="020F0302020204030204" pitchFamily="34" charset="0"/>
              </a:rPr>
              <a:t>7 </a:t>
            </a:r>
            <a:r>
              <a:rPr lang="en-US" sz="3500" dirty="0">
                <a:solidFill>
                  <a:srgbClr val="5286C4"/>
                </a:solidFill>
                <a:latin typeface="Calibri Light" panose="020F0302020204030204" pitchFamily="34" charset="0"/>
                <a:ea typeface="Cambria" panose="02040503050406030204" pitchFamily="18" charset="0"/>
                <a:cs typeface="Calibri Light" panose="020F0302020204030204" pitchFamily="34" charset="0"/>
              </a:rPr>
              <a:t>In vain do they worship me, for they teach man-made ideas as commands from God. </a:t>
            </a:r>
            <a:r>
              <a:rPr lang="en-US" sz="3500" baseline="30000" dirty="0">
                <a:solidFill>
                  <a:srgbClr val="5286C4"/>
                </a:solidFill>
                <a:latin typeface="Calibri Light" panose="020F0302020204030204" pitchFamily="34" charset="0"/>
                <a:ea typeface="Cambria" panose="02040503050406030204" pitchFamily="18" charset="0"/>
                <a:cs typeface="Calibri Light" panose="020F0302020204030204" pitchFamily="34" charset="0"/>
              </a:rPr>
              <a:t>8</a:t>
            </a:r>
            <a:r>
              <a:rPr lang="en-US" sz="3500" dirty="0">
                <a:solidFill>
                  <a:schemeClr val="tx2">
                    <a:lumMod val="60000"/>
                    <a:lumOff val="40000"/>
                  </a:schemeClr>
                </a:solidFill>
                <a:latin typeface="Calibri Light" panose="020F0302020204030204" pitchFamily="34" charset="0"/>
                <a:ea typeface="Cambria" panose="02040503050406030204" pitchFamily="18" charset="0"/>
                <a:cs typeface="Calibri Light" panose="020F0302020204030204" pitchFamily="34" charset="0"/>
              </a:rPr>
              <a:t> </a:t>
            </a:r>
            <a:r>
              <a:rPr lang="en-US" sz="35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“Neglecting the commandment of God, you hold to the tradition of men.”</a:t>
            </a:r>
          </a:p>
        </p:txBody>
      </p:sp>
    </p:spTree>
    <p:extLst>
      <p:ext uri="{BB962C8B-B14F-4D97-AF65-F5344CB8AC3E}">
        <p14:creationId xmlns:p14="http://schemas.microsoft.com/office/powerpoint/2010/main" val="24212978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B6401C4E-2F12-FB9F-1959-B8DD5AA79EF4}"/>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xmlns="" id="{91183A72-356D-72ED-863C-D843E7B29736}"/>
              </a:ext>
            </a:extLst>
          </p:cNvPr>
          <p:cNvSpPr txBox="1">
            <a:spLocks noChangeArrowheads="1"/>
          </p:cNvSpPr>
          <p:nvPr/>
        </p:nvSpPr>
        <p:spPr bwMode="auto">
          <a:xfrm>
            <a:off x="304800" y="1295401"/>
            <a:ext cx="11537430" cy="3250121"/>
          </a:xfrm>
          <a:prstGeom prst="rect">
            <a:avLst/>
          </a:prstGeom>
          <a:noFill/>
          <a:ln w="9525">
            <a:noFill/>
            <a:miter lim="800000"/>
            <a:headEnd/>
            <a:tailEnd/>
          </a:ln>
        </p:spPr>
        <p:txBody>
          <a:bodyPr wrap="square">
            <a:spAutoFit/>
          </a:bodyPr>
          <a:lstStyle/>
          <a:p>
            <a:pPr marL="579438" indent="-579438">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5 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His mother said to the servants, “Do whatever he tells you.” </a:t>
            </a:r>
          </a:p>
          <a:p>
            <a:pPr marL="579438" indent="-579438">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6 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Nearby stood six stone water jars,</a:t>
            </a:r>
            <a:r>
              <a:rPr lang="en-US" sz="3800" dirty="0">
                <a:solidFill>
                  <a:schemeClr val="bg1"/>
                </a:solidFill>
                <a:latin typeface="Calibri Light" panose="020F0302020204030204" pitchFamily="34" charset="0"/>
                <a:cs typeface="Calibri Light" panose="020F0302020204030204" pitchFamily="34" charset="0"/>
              </a:rPr>
              <a:t> the kind used by the Jews for ceremonial washing</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 each holding from twenty to thirty gallons. </a:t>
            </a:r>
          </a:p>
          <a:p>
            <a:pPr marL="579438" indent="-579438">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7 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Jesus said to the servants, “Fill the jars with water.”</a:t>
            </a:r>
          </a:p>
        </p:txBody>
      </p:sp>
      <p:sp>
        <p:nvSpPr>
          <p:cNvPr id="8" name="TextBox 7">
            <a:extLst>
              <a:ext uri="{FF2B5EF4-FFF2-40B4-BE49-F238E27FC236}">
                <a16:creationId xmlns:a16="http://schemas.microsoft.com/office/drawing/2014/main" xmlns="" id="{BA9A42D5-ADA3-A0EA-CF72-1AD49091975B}"/>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2" name="Rectangle 1">
            <a:extLst>
              <a:ext uri="{FF2B5EF4-FFF2-40B4-BE49-F238E27FC236}">
                <a16:creationId xmlns:a16="http://schemas.microsoft.com/office/drawing/2014/main" xmlns="" id="{E761E0CC-57C8-0832-4E42-20B246E8614D}"/>
              </a:ext>
            </a:extLst>
          </p:cNvPr>
          <p:cNvSpPr>
            <a:spLocks noChangeArrowheads="1"/>
          </p:cNvSpPr>
          <p:nvPr/>
        </p:nvSpPr>
        <p:spPr bwMode="auto">
          <a:xfrm>
            <a:off x="132355" y="1323444"/>
            <a:ext cx="11927289" cy="5226735"/>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xmlns="" id="{B2F0AA62-CCDC-C13F-FF71-5D2F15ABC6D5}"/>
              </a:ext>
            </a:extLst>
          </p:cNvPr>
          <p:cNvSpPr txBox="1">
            <a:spLocks noChangeArrowheads="1"/>
          </p:cNvSpPr>
          <p:nvPr/>
        </p:nvSpPr>
        <p:spPr bwMode="auto">
          <a:xfrm>
            <a:off x="251959" y="1392254"/>
            <a:ext cx="11807082" cy="5086008"/>
          </a:xfrm>
          <a:prstGeom prst="rect">
            <a:avLst/>
          </a:prstGeom>
          <a:noFill/>
          <a:ln w="38100">
            <a:noFill/>
            <a:miter lim="800000"/>
            <a:headEnd/>
            <a:tailEnd/>
          </a:ln>
        </p:spPr>
        <p:txBody>
          <a:bodyPr wrap="square">
            <a:spAutoFit/>
          </a:bodyPr>
          <a:lstStyle/>
          <a:p>
            <a:pPr marL="12700" lvl="3">
              <a:lnSpc>
                <a:spcPct val="90000"/>
              </a:lnSpc>
              <a:spcBef>
                <a:spcPts val="0"/>
              </a:spcBef>
              <a:spcAft>
                <a:spcPts val="0"/>
              </a:spcAft>
              <a:buSzPct val="100000"/>
            </a:pPr>
            <a:r>
              <a:rPr lang="en-US" sz="40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Mark 7 </a:t>
            </a:r>
          </a:p>
          <a:p>
            <a:pPr marL="12700" lvl="3">
              <a:lnSpc>
                <a:spcPct val="90000"/>
              </a:lnSpc>
              <a:spcBef>
                <a:spcPts val="0"/>
              </a:spcBef>
              <a:spcAft>
                <a:spcPts val="600"/>
              </a:spcAft>
              <a:buSzPct val="100000"/>
            </a:pPr>
            <a:r>
              <a:rPr lang="en-US" sz="3500" baseline="300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14 </a:t>
            </a:r>
            <a:r>
              <a:rPr lang="en-US" sz="35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“All of you listen,” he said, “and try to understand. </a:t>
            </a:r>
            <a:r>
              <a:rPr lang="en-US" sz="3500" baseline="300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15 </a:t>
            </a:r>
            <a:r>
              <a:rPr lang="en-US" sz="35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It’s not what goes into your body that defiles you; you are defiled by what comes from your heart. </a:t>
            </a:r>
          </a:p>
          <a:p>
            <a:pPr marL="12700" lvl="3">
              <a:lnSpc>
                <a:spcPct val="90000"/>
              </a:lnSpc>
              <a:spcBef>
                <a:spcPts val="0"/>
              </a:spcBef>
              <a:spcAft>
                <a:spcPts val="0"/>
              </a:spcAft>
              <a:buSzPct val="100000"/>
            </a:pPr>
            <a:r>
              <a:rPr lang="en-US" sz="3500" baseline="300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20</a:t>
            </a:r>
            <a:r>
              <a:rPr lang="en-US" sz="35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 And then he added, “It is what comes from inside that defiles you. </a:t>
            </a:r>
            <a:r>
              <a:rPr lang="en-US" sz="3500" baseline="300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21</a:t>
            </a:r>
            <a:r>
              <a:rPr lang="en-US" sz="35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 For from within, out of a person’s heart, come evil thoughts, sexual immorality, theft, murder, </a:t>
            </a:r>
            <a:r>
              <a:rPr lang="en-US" sz="3500" baseline="300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22</a:t>
            </a:r>
            <a:r>
              <a:rPr lang="en-US" sz="35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 adultery, greed, wickedness, deceit, lustful desires, envy, slander, pride, and foolishness. </a:t>
            </a:r>
            <a:r>
              <a:rPr lang="en-US" sz="3500" baseline="300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23</a:t>
            </a:r>
            <a:r>
              <a:rPr lang="en-US" sz="35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 All these vile things come from within; they are what defile you. </a:t>
            </a:r>
          </a:p>
        </p:txBody>
      </p:sp>
    </p:spTree>
    <p:extLst>
      <p:ext uri="{BB962C8B-B14F-4D97-AF65-F5344CB8AC3E}">
        <p14:creationId xmlns:p14="http://schemas.microsoft.com/office/powerpoint/2010/main" val="1780491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564F16F3-958B-F04D-7D37-04745CE880AA}"/>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xmlns="" id="{19D490CB-1A6C-3E7A-8EE5-DF5AA59DD845}"/>
              </a:ext>
            </a:extLst>
          </p:cNvPr>
          <p:cNvSpPr txBox="1">
            <a:spLocks noChangeArrowheads="1"/>
          </p:cNvSpPr>
          <p:nvPr/>
        </p:nvSpPr>
        <p:spPr bwMode="auto">
          <a:xfrm>
            <a:off x="304800" y="1295401"/>
            <a:ext cx="11537430" cy="3776418"/>
          </a:xfrm>
          <a:prstGeom prst="rect">
            <a:avLst/>
          </a:prstGeom>
          <a:noFill/>
          <a:ln w="9525">
            <a:noFill/>
            <a:miter lim="800000"/>
            <a:headEnd/>
            <a:tailEnd/>
          </a:ln>
        </p:spPr>
        <p:txBody>
          <a:bodyPr wrap="square">
            <a:spAutoFit/>
          </a:bodyPr>
          <a:lstStyle/>
          <a:p>
            <a:pPr marL="579438" indent="-579438">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7 	</a:t>
            </a:r>
            <a:r>
              <a:rPr lang="en-US" sz="3800" dirty="0">
                <a:solidFill>
                  <a:schemeClr val="bg1"/>
                </a:solidFill>
                <a:latin typeface="Calibri Light" panose="020F0302020204030204" pitchFamily="34" charset="0"/>
                <a:cs typeface="Calibri Light" panose="020F0302020204030204" pitchFamily="34" charset="0"/>
              </a:rPr>
              <a:t>They filled [the six stone water jars] to the brim. </a:t>
            </a:r>
          </a:p>
          <a:p>
            <a:pPr marL="579438" indent="-579438">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8 	</a:t>
            </a:r>
            <a:r>
              <a:rPr lang="en-US" sz="3800" dirty="0">
                <a:solidFill>
                  <a:schemeClr val="bg1"/>
                </a:solidFill>
                <a:latin typeface="Calibri Light" panose="020F0302020204030204" pitchFamily="34" charset="0"/>
                <a:cs typeface="Calibri Light" panose="020F0302020204030204" pitchFamily="34" charset="0"/>
              </a:rPr>
              <a:t>Then he told them, “Now draw some out and take it to the master of the banquet.” They did so, </a:t>
            </a:r>
          </a:p>
          <a:p>
            <a:pPr marL="579438" indent="-579438">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9 	</a:t>
            </a:r>
            <a:r>
              <a:rPr lang="en-US" sz="3800" dirty="0">
                <a:solidFill>
                  <a:schemeClr val="bg1"/>
                </a:solidFill>
                <a:latin typeface="Calibri Light" panose="020F0302020204030204" pitchFamily="34" charset="0"/>
                <a:cs typeface="Calibri Light" panose="020F0302020204030204" pitchFamily="34" charset="0"/>
              </a:rPr>
              <a:t>and the master of the banquet tasted the water that had been turned into wine. He did not realize where it had come from, though the servants who had drawn the water knew. </a:t>
            </a:r>
          </a:p>
        </p:txBody>
      </p:sp>
      <p:sp>
        <p:nvSpPr>
          <p:cNvPr id="8" name="TextBox 7">
            <a:extLst>
              <a:ext uri="{FF2B5EF4-FFF2-40B4-BE49-F238E27FC236}">
                <a16:creationId xmlns:a16="http://schemas.microsoft.com/office/drawing/2014/main" xmlns="" id="{E2B41393-6784-CA40-18E5-AEE0B14A8818}"/>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36854386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90268F0F-3AA7-37E5-5E70-E572BEB85C85}"/>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xmlns="" id="{AF35B073-5E1F-E4CE-8B42-9FF8B236423A}"/>
              </a:ext>
            </a:extLst>
          </p:cNvPr>
          <p:cNvSpPr txBox="1">
            <a:spLocks noChangeArrowheads="1"/>
          </p:cNvSpPr>
          <p:nvPr/>
        </p:nvSpPr>
        <p:spPr bwMode="auto">
          <a:xfrm>
            <a:off x="304800" y="1295401"/>
            <a:ext cx="11537430" cy="2197525"/>
          </a:xfrm>
          <a:prstGeom prst="rect">
            <a:avLst/>
          </a:prstGeom>
          <a:noFill/>
          <a:ln w="9525">
            <a:noFill/>
            <a:miter lim="800000"/>
            <a:headEnd/>
            <a:tailEnd/>
          </a:ln>
        </p:spPr>
        <p:txBody>
          <a:bodyPr wrap="square">
            <a:spAutoFit/>
          </a:bodyPr>
          <a:lstStyle/>
          <a:p>
            <a:pPr marL="579438" indent="-579438">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9 	</a:t>
            </a:r>
            <a:r>
              <a:rPr lang="en-US" sz="3800" dirty="0">
                <a:solidFill>
                  <a:schemeClr val="bg1"/>
                </a:solidFill>
                <a:latin typeface="Calibri Light" panose="020F0302020204030204" pitchFamily="34" charset="0"/>
                <a:cs typeface="Calibri Light" panose="020F0302020204030204" pitchFamily="34" charset="0"/>
              </a:rPr>
              <a:t>Then he called the bridegroom aside </a:t>
            </a:r>
          </a:p>
          <a:p>
            <a:pPr marL="579438" indent="-579438">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10 	</a:t>
            </a:r>
            <a:r>
              <a:rPr lang="en-US" sz="3800" dirty="0">
                <a:solidFill>
                  <a:schemeClr val="bg1"/>
                </a:solidFill>
                <a:latin typeface="Calibri Light" panose="020F0302020204030204" pitchFamily="34" charset="0"/>
                <a:cs typeface="Calibri Light" panose="020F0302020204030204" pitchFamily="34" charset="0"/>
              </a:rPr>
              <a:t>and said, “Everyone brings out the choice wine first and then the cheaper wine after the guests have had too much to drink; but you have saved the best till now.” </a:t>
            </a:r>
          </a:p>
        </p:txBody>
      </p:sp>
      <p:sp>
        <p:nvSpPr>
          <p:cNvPr id="8" name="TextBox 7">
            <a:extLst>
              <a:ext uri="{FF2B5EF4-FFF2-40B4-BE49-F238E27FC236}">
                <a16:creationId xmlns:a16="http://schemas.microsoft.com/office/drawing/2014/main" xmlns="" id="{5C3594B0-F4A1-A847-49EB-A4B4C2E310FF}"/>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10990825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F7FCEC32-ACA0-536F-6637-DDD4BA6EDF8D}"/>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xmlns="" id="{67DAE83A-7FF0-B9F3-4B4A-28DDF91C3B71}"/>
              </a:ext>
            </a:extLst>
          </p:cNvPr>
          <p:cNvSpPr txBox="1">
            <a:spLocks noChangeArrowheads="1"/>
          </p:cNvSpPr>
          <p:nvPr/>
        </p:nvSpPr>
        <p:spPr bwMode="auto">
          <a:xfrm>
            <a:off x="304800" y="1295401"/>
            <a:ext cx="11537430" cy="2197525"/>
          </a:xfrm>
          <a:prstGeom prst="rect">
            <a:avLst/>
          </a:prstGeom>
          <a:noFill/>
          <a:ln w="9525">
            <a:noFill/>
            <a:miter lim="800000"/>
            <a:headEnd/>
            <a:tailEnd/>
          </a:ln>
        </p:spPr>
        <p:txBody>
          <a:bodyPr wrap="square">
            <a:spAutoFit/>
          </a:bodyPr>
          <a:lstStyle/>
          <a:p>
            <a:pPr marL="579438" indent="-579438">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9 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Then he called the bridegroom aside </a:t>
            </a:r>
          </a:p>
          <a:p>
            <a:pPr marL="579438" indent="-579438">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10 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and said, </a:t>
            </a:r>
            <a:r>
              <a:rPr lang="en-US" sz="3800" dirty="0">
                <a:solidFill>
                  <a:schemeClr val="bg1"/>
                </a:solidFill>
                <a:latin typeface="Calibri Light" panose="020F0302020204030204" pitchFamily="34" charset="0"/>
                <a:cs typeface="Calibri Light" panose="020F0302020204030204" pitchFamily="34" charset="0"/>
              </a:rPr>
              <a:t>“Everyone brings out the choice wine first and then the cheaper wine after the guests have had too much to drink; but you have saved the best till now</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 </a:t>
            </a:r>
          </a:p>
        </p:txBody>
      </p:sp>
      <p:sp>
        <p:nvSpPr>
          <p:cNvPr id="8" name="TextBox 7">
            <a:extLst>
              <a:ext uri="{FF2B5EF4-FFF2-40B4-BE49-F238E27FC236}">
                <a16:creationId xmlns:a16="http://schemas.microsoft.com/office/drawing/2014/main" xmlns="" id="{0614D4DF-41DD-59EE-E29A-CB3E4670EF5C}"/>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4" name="Rectangle 3">
            <a:extLst>
              <a:ext uri="{FF2B5EF4-FFF2-40B4-BE49-F238E27FC236}">
                <a16:creationId xmlns:a16="http://schemas.microsoft.com/office/drawing/2014/main" xmlns="" id="{243950D5-7D9D-EA15-9D49-E94EF96E33C8}"/>
              </a:ext>
            </a:extLst>
          </p:cNvPr>
          <p:cNvSpPr>
            <a:spLocks noChangeArrowheads="1"/>
          </p:cNvSpPr>
          <p:nvPr/>
        </p:nvSpPr>
        <p:spPr bwMode="auto">
          <a:xfrm>
            <a:off x="349770" y="3429000"/>
            <a:ext cx="11592294" cy="3222759"/>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5" name="TextBox 4">
            <a:extLst>
              <a:ext uri="{FF2B5EF4-FFF2-40B4-BE49-F238E27FC236}">
                <a16:creationId xmlns:a16="http://schemas.microsoft.com/office/drawing/2014/main" xmlns="" id="{5DFB88FD-C249-32FD-0FF4-4F242942BEB0}"/>
              </a:ext>
            </a:extLst>
          </p:cNvPr>
          <p:cNvSpPr txBox="1">
            <a:spLocks noChangeArrowheads="1"/>
          </p:cNvSpPr>
          <p:nvPr/>
        </p:nvSpPr>
        <p:spPr bwMode="auto">
          <a:xfrm>
            <a:off x="372754" y="3520124"/>
            <a:ext cx="11493109" cy="2246769"/>
          </a:xfrm>
          <a:prstGeom prst="rect">
            <a:avLst/>
          </a:prstGeom>
          <a:noFill/>
          <a:ln w="38100">
            <a:noFill/>
            <a:miter lim="800000"/>
            <a:headEnd/>
            <a:tailEnd/>
          </a:ln>
        </p:spPr>
        <p:txBody>
          <a:bodyPr wrap="square">
            <a:spAutoFit/>
          </a:bodyPr>
          <a:lstStyle/>
          <a:p>
            <a:pPr marL="12700" lvl="3">
              <a:lnSpc>
                <a:spcPct val="90000"/>
              </a:lnSpc>
              <a:spcBef>
                <a:spcPts val="0"/>
              </a:spcBef>
              <a:spcAft>
                <a:spcPts val="600"/>
              </a:spcAft>
              <a:buSzPct val="100000"/>
            </a:pPr>
            <a:r>
              <a:rPr lang="en-US" sz="42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This was actual wine</a:t>
            </a:r>
          </a:p>
          <a:p>
            <a:pPr marL="471488" lvl="3">
              <a:lnSpc>
                <a:spcPct val="90000"/>
              </a:lnSpc>
              <a:spcBef>
                <a:spcPts val="0"/>
              </a:spcBef>
              <a:spcAft>
                <a:spcPts val="1000"/>
              </a:spcAft>
              <a:buSzPct val="100000"/>
            </a:pPr>
            <a:r>
              <a:rPr lang="en-US" sz="36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“A host always serves the best wine first,” he said. “Then, when everyone has had a lot to drink, he brings out the less expensive wine.” (NLT).     </a:t>
            </a:r>
          </a:p>
        </p:txBody>
      </p:sp>
    </p:spTree>
    <p:extLst>
      <p:ext uri="{BB962C8B-B14F-4D97-AF65-F5344CB8AC3E}">
        <p14:creationId xmlns:p14="http://schemas.microsoft.com/office/powerpoint/2010/main" val="374647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8"/>
          <p:cNvSpPr txBox="1">
            <a:spLocks noChangeArrowheads="1"/>
          </p:cNvSpPr>
          <p:nvPr/>
        </p:nvSpPr>
        <p:spPr bwMode="auto">
          <a:xfrm>
            <a:off x="304800" y="1295401"/>
            <a:ext cx="11537430" cy="3250121"/>
          </a:xfrm>
          <a:prstGeom prst="rect">
            <a:avLst/>
          </a:prstGeom>
          <a:noFill/>
          <a:ln w="9525">
            <a:noFill/>
            <a:miter lim="800000"/>
            <a:headEnd/>
            <a:tailEnd/>
          </a:ln>
        </p:spPr>
        <p:txBody>
          <a:bodyPr wrap="square">
            <a:spAutoFit/>
          </a:bodyPr>
          <a:lstStyle/>
          <a:p>
            <a:pPr marL="579438" indent="-579438">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1</a:t>
            </a:r>
            <a:r>
              <a:rPr lang="en-US" sz="3800" dirty="0">
                <a:solidFill>
                  <a:schemeClr val="bg1"/>
                </a:solidFill>
                <a:latin typeface="Calibri Light" panose="020F0302020204030204" pitchFamily="34" charset="0"/>
                <a:cs typeface="Calibri Light" panose="020F0302020204030204" pitchFamily="34" charset="0"/>
              </a:rPr>
              <a:t> 	On the third day a wedding took place at Cana in Galilee. Jesus’ mother was there, </a:t>
            </a:r>
          </a:p>
          <a:p>
            <a:pPr marL="579438" indent="-579438">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2 	</a:t>
            </a:r>
            <a:r>
              <a:rPr lang="en-US" sz="3800" dirty="0">
                <a:solidFill>
                  <a:schemeClr val="bg1"/>
                </a:solidFill>
                <a:latin typeface="Calibri Light" panose="020F0302020204030204" pitchFamily="34" charset="0"/>
                <a:cs typeface="Calibri Light" panose="020F0302020204030204" pitchFamily="34" charset="0"/>
              </a:rPr>
              <a:t>and Jesus and his disciples had also been invited to the wedding. </a:t>
            </a:r>
          </a:p>
          <a:p>
            <a:pPr marL="579438" indent="-579438">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3 	</a:t>
            </a:r>
            <a:r>
              <a:rPr lang="en-US" sz="3800" dirty="0">
                <a:solidFill>
                  <a:schemeClr val="bg1"/>
                </a:solidFill>
                <a:latin typeface="Calibri Light" panose="020F0302020204030204" pitchFamily="34" charset="0"/>
                <a:cs typeface="Calibri Light" panose="020F0302020204030204" pitchFamily="34" charset="0"/>
              </a:rPr>
              <a:t>When the wine was gone, Jesus’ mother said to him, “They have no more wine.” </a:t>
            </a:r>
          </a:p>
        </p:txBody>
      </p:sp>
      <p:sp>
        <p:nvSpPr>
          <p:cNvPr id="8" name="TextBox 7"/>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1949532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CB5F3E15-DF7F-9DE7-526E-DD94A521E74A}"/>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xmlns="" id="{BACC282A-658A-334B-F507-BEA678552112}"/>
              </a:ext>
            </a:extLst>
          </p:cNvPr>
          <p:cNvSpPr txBox="1">
            <a:spLocks noChangeArrowheads="1"/>
          </p:cNvSpPr>
          <p:nvPr/>
        </p:nvSpPr>
        <p:spPr bwMode="auto">
          <a:xfrm>
            <a:off x="304800" y="1295401"/>
            <a:ext cx="11537430" cy="2197525"/>
          </a:xfrm>
          <a:prstGeom prst="rect">
            <a:avLst/>
          </a:prstGeom>
          <a:noFill/>
          <a:ln w="9525">
            <a:noFill/>
            <a:miter lim="800000"/>
            <a:headEnd/>
            <a:tailEnd/>
          </a:ln>
        </p:spPr>
        <p:txBody>
          <a:bodyPr wrap="square">
            <a:spAutoFit/>
          </a:bodyPr>
          <a:lstStyle/>
          <a:p>
            <a:pPr marL="579438" indent="-579438">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9 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Then he called the bridegroom aside </a:t>
            </a:r>
          </a:p>
          <a:p>
            <a:pPr marL="579438" indent="-579438">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10 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and said, </a:t>
            </a:r>
            <a:r>
              <a:rPr lang="en-US" sz="3800" dirty="0">
                <a:solidFill>
                  <a:schemeClr val="bg1"/>
                </a:solidFill>
                <a:latin typeface="Calibri Light" panose="020F0302020204030204" pitchFamily="34" charset="0"/>
                <a:cs typeface="Calibri Light" panose="020F0302020204030204" pitchFamily="34" charset="0"/>
              </a:rPr>
              <a:t>“Everyone brings out the choice wine first and then the cheaper wine after the guests have had too much to drink; but you have saved the best till now</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 </a:t>
            </a:r>
          </a:p>
        </p:txBody>
      </p:sp>
      <p:sp>
        <p:nvSpPr>
          <p:cNvPr id="8" name="TextBox 7">
            <a:extLst>
              <a:ext uri="{FF2B5EF4-FFF2-40B4-BE49-F238E27FC236}">
                <a16:creationId xmlns:a16="http://schemas.microsoft.com/office/drawing/2014/main" xmlns="" id="{B7A1B2FF-29B7-49E9-8710-48100BCC8BBD}"/>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4" name="Rectangle 3">
            <a:extLst>
              <a:ext uri="{FF2B5EF4-FFF2-40B4-BE49-F238E27FC236}">
                <a16:creationId xmlns:a16="http://schemas.microsoft.com/office/drawing/2014/main" xmlns="" id="{1E4C0C8B-EB76-AF86-B49E-1AA964777BA6}"/>
              </a:ext>
            </a:extLst>
          </p:cNvPr>
          <p:cNvSpPr>
            <a:spLocks noChangeArrowheads="1"/>
          </p:cNvSpPr>
          <p:nvPr/>
        </p:nvSpPr>
        <p:spPr bwMode="auto">
          <a:xfrm>
            <a:off x="349770" y="3429000"/>
            <a:ext cx="11592294" cy="3222759"/>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5" name="TextBox 4">
            <a:extLst>
              <a:ext uri="{FF2B5EF4-FFF2-40B4-BE49-F238E27FC236}">
                <a16:creationId xmlns:a16="http://schemas.microsoft.com/office/drawing/2014/main" xmlns="" id="{2B1080E6-7661-B4AB-4928-786613B8CAFD}"/>
              </a:ext>
            </a:extLst>
          </p:cNvPr>
          <p:cNvSpPr txBox="1">
            <a:spLocks noChangeArrowheads="1"/>
          </p:cNvSpPr>
          <p:nvPr/>
        </p:nvSpPr>
        <p:spPr bwMode="auto">
          <a:xfrm>
            <a:off x="372754" y="3520124"/>
            <a:ext cx="11493109" cy="2873607"/>
          </a:xfrm>
          <a:prstGeom prst="rect">
            <a:avLst/>
          </a:prstGeom>
          <a:noFill/>
          <a:ln w="38100">
            <a:noFill/>
            <a:miter lim="800000"/>
            <a:headEnd/>
            <a:tailEnd/>
          </a:ln>
        </p:spPr>
        <p:txBody>
          <a:bodyPr wrap="square">
            <a:spAutoFit/>
          </a:bodyPr>
          <a:lstStyle/>
          <a:p>
            <a:pPr marL="12700" lvl="3">
              <a:lnSpc>
                <a:spcPct val="90000"/>
              </a:lnSpc>
              <a:spcBef>
                <a:spcPts val="0"/>
              </a:spcBef>
              <a:spcAft>
                <a:spcPts val="600"/>
              </a:spcAft>
              <a:buSzPct val="100000"/>
            </a:pPr>
            <a:r>
              <a:rPr lang="en-US" sz="42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This was actual wine</a:t>
            </a:r>
          </a:p>
          <a:p>
            <a:pPr marL="471488" lvl="3" indent="-471488">
              <a:lnSpc>
                <a:spcPct val="90000"/>
              </a:lnSpc>
              <a:spcBef>
                <a:spcPts val="0"/>
              </a:spcBef>
              <a:spcAft>
                <a:spcPts val="1000"/>
              </a:spcAft>
              <a:buSzPct val="100000"/>
              <a:buFont typeface="Arial" panose="020B0604020202020204" pitchFamily="34" charset="0"/>
              <a:buChar char="•"/>
            </a:pPr>
            <a:r>
              <a:rPr lang="en-US" sz="36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This an example of “neglecting the commandment of God” and holding “to the tradition of men.”</a:t>
            </a:r>
          </a:p>
          <a:p>
            <a:pPr marL="471488" lvl="3" indent="-471488">
              <a:lnSpc>
                <a:spcPct val="90000"/>
              </a:lnSpc>
              <a:spcBef>
                <a:spcPts val="0"/>
              </a:spcBef>
              <a:spcAft>
                <a:spcPts val="1000"/>
              </a:spcAft>
              <a:buSzPct val="100000"/>
              <a:buFont typeface="Arial" panose="020B0604020202020204" pitchFamily="34" charset="0"/>
              <a:buChar char="•"/>
            </a:pPr>
            <a:r>
              <a:rPr lang="en-US" sz="36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By adding to what God said, it creates an unnecessary barrier for those who may be considering Christianity.      </a:t>
            </a:r>
          </a:p>
        </p:txBody>
      </p:sp>
    </p:spTree>
    <p:extLst>
      <p:ext uri="{BB962C8B-B14F-4D97-AF65-F5344CB8AC3E}">
        <p14:creationId xmlns:p14="http://schemas.microsoft.com/office/powerpoint/2010/main" val="3638642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93FE651A-75A9-AEF0-A028-3E9C336F0272}"/>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xmlns="" id="{893DD623-368C-648C-61AF-43050D4A6DEC}"/>
              </a:ext>
            </a:extLst>
          </p:cNvPr>
          <p:cNvSpPr txBox="1">
            <a:spLocks noChangeArrowheads="1"/>
          </p:cNvSpPr>
          <p:nvPr/>
        </p:nvSpPr>
        <p:spPr bwMode="auto">
          <a:xfrm>
            <a:off x="304800" y="1295401"/>
            <a:ext cx="11537430" cy="3776418"/>
          </a:xfrm>
          <a:prstGeom prst="rect">
            <a:avLst/>
          </a:prstGeom>
          <a:noFill/>
          <a:ln w="9525">
            <a:noFill/>
            <a:miter lim="800000"/>
            <a:headEnd/>
            <a:tailEnd/>
          </a:ln>
        </p:spPr>
        <p:txBody>
          <a:bodyPr wrap="square">
            <a:spAutoFit/>
          </a:bodyPr>
          <a:lstStyle/>
          <a:p>
            <a:pPr marL="579438" indent="-579438">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9 	</a:t>
            </a:r>
            <a:r>
              <a:rPr lang="en-US" sz="3800" dirty="0">
                <a:solidFill>
                  <a:schemeClr val="bg1"/>
                </a:solidFill>
                <a:latin typeface="Calibri Light" panose="020F0302020204030204" pitchFamily="34" charset="0"/>
                <a:cs typeface="Calibri Light" panose="020F0302020204030204" pitchFamily="34" charset="0"/>
              </a:rPr>
              <a:t>Then he called the bridegroom aside </a:t>
            </a:r>
          </a:p>
          <a:p>
            <a:pPr marL="579438" indent="-579438">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10 	</a:t>
            </a:r>
            <a:r>
              <a:rPr lang="en-US" sz="3800" dirty="0">
                <a:solidFill>
                  <a:schemeClr val="bg1"/>
                </a:solidFill>
                <a:latin typeface="Calibri Light" panose="020F0302020204030204" pitchFamily="34" charset="0"/>
                <a:cs typeface="Calibri Light" panose="020F0302020204030204" pitchFamily="34" charset="0"/>
              </a:rPr>
              <a:t>and said, “Everyone brings out the choice wine first and then the cheaper wine after the guests have had too much to drink; but you have saved the best till now.” </a:t>
            </a:r>
          </a:p>
          <a:p>
            <a:pPr marL="635000" indent="-635000">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11 	</a:t>
            </a:r>
            <a:r>
              <a:rPr lang="en-US" sz="3800" dirty="0">
                <a:solidFill>
                  <a:schemeClr val="bg1"/>
                </a:solidFill>
                <a:latin typeface="Calibri Light" panose="020F0302020204030204" pitchFamily="34" charset="0"/>
                <a:cs typeface="Calibri Light" panose="020F0302020204030204" pitchFamily="34" charset="0"/>
              </a:rPr>
              <a:t>What Jesus did here in Cana of Galilee was the first of the signs through which he revealed his glory; and his disciples believed in him. </a:t>
            </a:r>
          </a:p>
        </p:txBody>
      </p:sp>
      <p:sp>
        <p:nvSpPr>
          <p:cNvPr id="8" name="TextBox 7">
            <a:extLst>
              <a:ext uri="{FF2B5EF4-FFF2-40B4-BE49-F238E27FC236}">
                <a16:creationId xmlns:a16="http://schemas.microsoft.com/office/drawing/2014/main" xmlns="" id="{A8C7EC14-51DB-E687-8C5C-90F00044EEF1}"/>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2390706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500"/>
                                  </p:stCondLst>
                                  <p:childTnLst>
                                    <p:set>
                                      <p:cBhvr>
                                        <p:cTn id="6" dur="1" fill="hold">
                                          <p:stCondLst>
                                            <p:cond delay="0"/>
                                          </p:stCondLst>
                                        </p:cTn>
                                        <p:tgtEl>
                                          <p:spTgt spid="1945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7DDA8C47-14EC-F210-6C15-2759861DDFDF}"/>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xmlns="" id="{AED60062-FB35-0F08-7D88-351D11ACB593}"/>
              </a:ext>
            </a:extLst>
          </p:cNvPr>
          <p:cNvSpPr txBox="1"/>
          <p:nvPr/>
        </p:nvSpPr>
        <p:spPr>
          <a:xfrm>
            <a:off x="173736" y="5"/>
            <a:ext cx="11834446" cy="1138773"/>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6800" b="0" i="0" u="none" strike="noStrike" kern="1200"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rPr>
              <a:t>What’s the point of the sign</a:t>
            </a:r>
          </a:p>
        </p:txBody>
      </p:sp>
      <p:sp>
        <p:nvSpPr>
          <p:cNvPr id="7" name="Text Box 8">
            <a:extLst>
              <a:ext uri="{FF2B5EF4-FFF2-40B4-BE49-F238E27FC236}">
                <a16:creationId xmlns:a16="http://schemas.microsoft.com/office/drawing/2014/main" xmlns="" id="{768B9622-C88E-4200-F4B1-1B21D2B6DEF6}"/>
              </a:ext>
            </a:extLst>
          </p:cNvPr>
          <p:cNvSpPr txBox="1">
            <a:spLocks noChangeArrowheads="1"/>
          </p:cNvSpPr>
          <p:nvPr/>
        </p:nvSpPr>
        <p:spPr bwMode="auto">
          <a:xfrm>
            <a:off x="304800" y="1295401"/>
            <a:ext cx="11537430" cy="1172629"/>
          </a:xfrm>
          <a:prstGeom prst="rect">
            <a:avLst/>
          </a:prstGeom>
          <a:noFill/>
          <a:ln w="9525">
            <a:noFill/>
            <a:miter lim="800000"/>
            <a:headEnd/>
            <a:tailEnd/>
          </a:ln>
        </p:spPr>
        <p:txBody>
          <a:bodyPr wrap="square">
            <a:spAutoFit/>
          </a:bodyPr>
          <a:lstStyle/>
          <a:p>
            <a:pPr marL="471488" indent="-471488">
              <a:lnSpc>
                <a:spcPct val="90000"/>
              </a:lnSpc>
            </a:pPr>
            <a:r>
              <a:rPr lang="en-US" sz="3800" dirty="0">
                <a:solidFill>
                  <a:schemeClr val="bg1"/>
                </a:solidFill>
                <a:latin typeface="Calibri Light" panose="020F0302020204030204" pitchFamily="34" charset="0"/>
                <a:cs typeface="Calibri Light" panose="020F0302020204030204" pitchFamily="34" charset="0"/>
              </a:rPr>
              <a:t>►	Jesus turned water, meant for external washing, into wine meant for consumption  </a:t>
            </a:r>
          </a:p>
        </p:txBody>
      </p:sp>
      <p:sp>
        <p:nvSpPr>
          <p:cNvPr id="2" name="Rectangle 1">
            <a:extLst>
              <a:ext uri="{FF2B5EF4-FFF2-40B4-BE49-F238E27FC236}">
                <a16:creationId xmlns:a16="http://schemas.microsoft.com/office/drawing/2014/main" xmlns="" id="{1BD4A75E-B42F-FFE6-983C-CD0D2558CCC5}"/>
              </a:ext>
            </a:extLst>
          </p:cNvPr>
          <p:cNvSpPr>
            <a:spLocks noChangeArrowheads="1"/>
          </p:cNvSpPr>
          <p:nvPr/>
        </p:nvSpPr>
        <p:spPr bwMode="auto">
          <a:xfrm>
            <a:off x="132355" y="2468030"/>
            <a:ext cx="11927289" cy="3468012"/>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xmlns="" id="{DE8FA1E5-62FA-DC7E-8757-04C0197DA01D}"/>
              </a:ext>
            </a:extLst>
          </p:cNvPr>
          <p:cNvSpPr txBox="1">
            <a:spLocks noChangeArrowheads="1"/>
          </p:cNvSpPr>
          <p:nvPr/>
        </p:nvSpPr>
        <p:spPr bwMode="auto">
          <a:xfrm>
            <a:off x="251959" y="2536839"/>
            <a:ext cx="11807082" cy="3250121"/>
          </a:xfrm>
          <a:prstGeom prst="rect">
            <a:avLst/>
          </a:prstGeom>
          <a:noFill/>
          <a:ln w="38100">
            <a:noFill/>
            <a:miter lim="800000"/>
            <a:headEnd/>
            <a:tailEnd/>
          </a:ln>
        </p:spPr>
        <p:txBody>
          <a:bodyPr wrap="square">
            <a:spAutoFit/>
          </a:bodyPr>
          <a:lstStyle/>
          <a:p>
            <a:pPr marL="12700" lvl="3">
              <a:lnSpc>
                <a:spcPct val="90000"/>
              </a:lnSpc>
              <a:spcBef>
                <a:spcPts val="0"/>
              </a:spcBef>
              <a:spcAft>
                <a:spcPts val="0"/>
              </a:spcAft>
              <a:buSzPct val="100000"/>
            </a:pP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Luke 11:38-39: When the Pharisee saw [the disciples eating], he was surprised that He had not first ceremonially washed before the meal. But the Lord said to him, “Now you Pharisees clean the outside of the cup and of the platter; but inside of you, you are full of robbery and wickedness.” </a:t>
            </a:r>
          </a:p>
        </p:txBody>
      </p:sp>
    </p:spTree>
    <p:extLst>
      <p:ext uri="{BB962C8B-B14F-4D97-AF65-F5344CB8AC3E}">
        <p14:creationId xmlns:p14="http://schemas.microsoft.com/office/powerpoint/2010/main" val="3544507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500"/>
                                        <p:tgtEl>
                                          <p:spTgt spid="2"/>
                                        </p:tgtEl>
                                      </p:cBhvr>
                                    </p:animEffect>
                                  </p:childTnLst>
                                </p:cTn>
                              </p:par>
                            </p:childTnLst>
                          </p:cTn>
                        </p:par>
                        <p:par>
                          <p:cTn id="12" fill="hold">
                            <p:stCondLst>
                              <p:cond delay="500"/>
                            </p:stCondLst>
                            <p:childTnLst>
                              <p:par>
                                <p:cTn id="13" presetID="1" presetClass="entr" presetSubtype="0" fill="hold"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21695EA-57B5-15F6-EB50-B62B2B07C0E6}"/>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xmlns="" id="{13EBA663-5271-7BF3-14CF-83508AC60007}"/>
              </a:ext>
            </a:extLst>
          </p:cNvPr>
          <p:cNvSpPr txBox="1"/>
          <p:nvPr/>
        </p:nvSpPr>
        <p:spPr>
          <a:xfrm>
            <a:off x="173736" y="5"/>
            <a:ext cx="11834446" cy="1138773"/>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6800" b="0" i="0" u="none" strike="noStrike" kern="1200"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rPr>
              <a:t>What’s the point of the sign</a:t>
            </a:r>
          </a:p>
        </p:txBody>
      </p:sp>
      <p:sp>
        <p:nvSpPr>
          <p:cNvPr id="7" name="Text Box 8">
            <a:extLst>
              <a:ext uri="{FF2B5EF4-FFF2-40B4-BE49-F238E27FC236}">
                <a16:creationId xmlns:a16="http://schemas.microsoft.com/office/drawing/2014/main" xmlns="" id="{83DD354D-1728-500F-A56B-C5FCAB6909F6}"/>
              </a:ext>
            </a:extLst>
          </p:cNvPr>
          <p:cNvSpPr txBox="1">
            <a:spLocks noChangeArrowheads="1"/>
          </p:cNvSpPr>
          <p:nvPr/>
        </p:nvSpPr>
        <p:spPr bwMode="auto">
          <a:xfrm>
            <a:off x="304800" y="1295401"/>
            <a:ext cx="11537430" cy="2197525"/>
          </a:xfrm>
          <a:prstGeom prst="rect">
            <a:avLst/>
          </a:prstGeom>
          <a:noFill/>
          <a:ln w="9525">
            <a:noFill/>
            <a:miter lim="800000"/>
            <a:headEnd/>
            <a:tailEnd/>
          </a:ln>
        </p:spPr>
        <p:txBody>
          <a:bodyPr wrap="square">
            <a:spAutoFit/>
          </a:bodyPr>
          <a:lstStyle/>
          <a:p>
            <a:pPr marL="471488" indent="-471488">
              <a:lnSpc>
                <a:spcPct val="90000"/>
              </a:lnSpc>
            </a:pPr>
            <a:r>
              <a:rPr lang="en-US" sz="3800" dirty="0">
                <a:solidFill>
                  <a:schemeClr val="bg1"/>
                </a:solidFill>
                <a:latin typeface="Calibri Light" panose="020F0302020204030204" pitchFamily="34" charset="0"/>
                <a:cs typeface="Calibri Light" panose="020F0302020204030204" pitchFamily="34" charset="0"/>
              </a:rPr>
              <a:t>►	Jesus was critiquing “religious formalism.”</a:t>
            </a:r>
          </a:p>
          <a:p>
            <a:pPr marL="1033463" indent="-581025">
              <a:lnSpc>
                <a:spcPct val="90000"/>
              </a:lnSpc>
              <a:buFont typeface="Arial" panose="020B0604020202020204" pitchFamily="34" charset="0"/>
              <a:buChar char="•"/>
            </a:pPr>
            <a:r>
              <a:rPr lang="en-US" sz="3800" i="1" dirty="0">
                <a:solidFill>
                  <a:schemeClr val="bg1"/>
                </a:solidFill>
                <a:latin typeface="Calibri Light" panose="020F0302020204030204" pitchFamily="34" charset="0"/>
                <a:cs typeface="Calibri Light" panose="020F0302020204030204" pitchFamily="34" charset="0"/>
              </a:rPr>
              <a:t>def</a:t>
            </a:r>
            <a:r>
              <a:rPr lang="en-US" sz="3800" dirty="0">
                <a:solidFill>
                  <a:schemeClr val="bg1"/>
                </a:solidFill>
                <a:latin typeface="Calibri Light" panose="020F0302020204030204" pitchFamily="34" charset="0"/>
                <a:cs typeface="Calibri Light" panose="020F0302020204030204" pitchFamily="34" charset="0"/>
              </a:rPr>
              <a:t>. – Formalism in religion means an emphasis on ritual and observance over their meanings </a:t>
            </a:r>
          </a:p>
          <a:p>
            <a:pPr marL="1033463" indent="-581025">
              <a:lnSpc>
                <a:spcPct val="90000"/>
              </a:lnSpc>
              <a:buFont typeface="Arial" panose="020B0604020202020204" pitchFamily="34" charset="0"/>
              <a:buChar char="•"/>
            </a:pPr>
            <a:r>
              <a:rPr lang="en-US" sz="3800" dirty="0">
                <a:solidFill>
                  <a:schemeClr val="bg1"/>
                </a:solidFill>
                <a:latin typeface="Calibri Light" panose="020F0302020204030204" pitchFamily="34" charset="0"/>
                <a:cs typeface="Calibri Light" panose="020F0302020204030204" pitchFamily="34" charset="0"/>
              </a:rPr>
              <a:t>Formalism is an impersonal way of relating to God.</a:t>
            </a:r>
          </a:p>
        </p:txBody>
      </p:sp>
    </p:spTree>
    <p:extLst>
      <p:ext uri="{BB962C8B-B14F-4D97-AF65-F5344CB8AC3E}">
        <p14:creationId xmlns:p14="http://schemas.microsoft.com/office/powerpoint/2010/main" val="3145983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47C33BF2-1231-7433-8C65-0AEF1B043E3C}"/>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xmlns="" id="{DF8FCFC6-4349-8FF6-AF97-6CBCC4609AED}"/>
              </a:ext>
            </a:extLst>
          </p:cNvPr>
          <p:cNvSpPr txBox="1"/>
          <p:nvPr/>
        </p:nvSpPr>
        <p:spPr>
          <a:xfrm>
            <a:off x="173736" y="5"/>
            <a:ext cx="11834446" cy="1138773"/>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6800" b="0" i="0" u="none" strike="noStrike" kern="1200"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rPr>
              <a:t>What’s the point of the sign</a:t>
            </a:r>
          </a:p>
        </p:txBody>
      </p:sp>
      <p:sp>
        <p:nvSpPr>
          <p:cNvPr id="7" name="Text Box 8">
            <a:extLst>
              <a:ext uri="{FF2B5EF4-FFF2-40B4-BE49-F238E27FC236}">
                <a16:creationId xmlns:a16="http://schemas.microsoft.com/office/drawing/2014/main" xmlns="" id="{1FA717CA-CBF2-7110-A90F-2150DB38E875}"/>
              </a:ext>
            </a:extLst>
          </p:cNvPr>
          <p:cNvSpPr txBox="1">
            <a:spLocks noChangeArrowheads="1"/>
          </p:cNvSpPr>
          <p:nvPr/>
        </p:nvSpPr>
        <p:spPr bwMode="auto">
          <a:xfrm>
            <a:off x="304800" y="1295401"/>
            <a:ext cx="11537430" cy="3776418"/>
          </a:xfrm>
          <a:prstGeom prst="rect">
            <a:avLst/>
          </a:prstGeom>
          <a:noFill/>
          <a:ln w="9525">
            <a:noFill/>
            <a:miter lim="800000"/>
            <a:headEnd/>
            <a:tailEnd/>
          </a:ln>
        </p:spPr>
        <p:txBody>
          <a:bodyPr wrap="square">
            <a:spAutoFit/>
          </a:bodyPr>
          <a:lstStyle/>
          <a:p>
            <a:pPr marL="471488" indent="-471488">
              <a:lnSpc>
                <a:spcPct val="90000"/>
              </a:lnSpc>
            </a:pPr>
            <a:r>
              <a:rPr lang="en-US" sz="3800" dirty="0">
                <a:solidFill>
                  <a:schemeClr val="bg1"/>
                </a:solidFill>
                <a:latin typeface="Calibri Light" panose="020F0302020204030204" pitchFamily="34" charset="0"/>
                <a:cs typeface="Calibri Light" panose="020F0302020204030204" pitchFamily="34" charset="0"/>
              </a:rPr>
              <a:t>►	Jesus was critiquing “religious formalism.”</a:t>
            </a:r>
          </a:p>
          <a:p>
            <a:pPr marL="1033463" indent="-581025">
              <a:lnSpc>
                <a:spcPct val="90000"/>
              </a:lnSpc>
              <a:buFont typeface="Arial" panose="020B0604020202020204" pitchFamily="34" charset="0"/>
              <a:buChar char="•"/>
            </a:pPr>
            <a:r>
              <a:rPr lang="en-US" sz="3800" i="1" dirty="0">
                <a:solidFill>
                  <a:schemeClr val="bg1"/>
                </a:solidFill>
                <a:latin typeface="Calibri Light" panose="020F0302020204030204" pitchFamily="34" charset="0"/>
                <a:cs typeface="Calibri Light" panose="020F0302020204030204" pitchFamily="34" charset="0"/>
              </a:rPr>
              <a:t>def</a:t>
            </a:r>
            <a:r>
              <a:rPr lang="en-US" sz="3800" dirty="0">
                <a:solidFill>
                  <a:schemeClr val="bg1"/>
                </a:solidFill>
                <a:latin typeface="Calibri Light" panose="020F0302020204030204" pitchFamily="34" charset="0"/>
                <a:cs typeface="Calibri Light" panose="020F0302020204030204" pitchFamily="34" charset="0"/>
              </a:rPr>
              <a:t>. – Formalism in religion means an emphasis on ritual and observance over their meanings </a:t>
            </a:r>
          </a:p>
          <a:p>
            <a:pPr marL="1033463" indent="-581025">
              <a:lnSpc>
                <a:spcPct val="90000"/>
              </a:lnSpc>
              <a:buFont typeface="Arial" panose="020B0604020202020204" pitchFamily="34" charset="0"/>
              <a:buChar char="•"/>
            </a:pPr>
            <a:r>
              <a:rPr lang="en-US" sz="3800" dirty="0">
                <a:solidFill>
                  <a:schemeClr val="bg1"/>
                </a:solidFill>
                <a:latin typeface="Calibri Light" panose="020F0302020204030204" pitchFamily="34" charset="0"/>
                <a:cs typeface="Calibri Light" panose="020F0302020204030204" pitchFamily="34" charset="0"/>
              </a:rPr>
              <a:t>Formalism is an impersonal way of relating to God.</a:t>
            </a:r>
          </a:p>
          <a:p>
            <a:pPr marL="1033463" indent="-581025">
              <a:lnSpc>
                <a:spcPct val="90000"/>
              </a:lnSpc>
              <a:buFont typeface="Arial" panose="020B0604020202020204" pitchFamily="34" charset="0"/>
              <a:buChar char="•"/>
            </a:pPr>
            <a:r>
              <a:rPr lang="en-US" sz="3800" dirty="0">
                <a:solidFill>
                  <a:schemeClr val="bg1"/>
                </a:solidFill>
                <a:latin typeface="Calibri Light" panose="020F0302020204030204" pitchFamily="34" charset="0"/>
                <a:cs typeface="Calibri Light" panose="020F0302020204030204" pitchFamily="34" charset="0"/>
              </a:rPr>
              <a:t>People engage in religious formalism as an attempt to control God.</a:t>
            </a:r>
          </a:p>
          <a:p>
            <a:pPr marL="1033463" indent="-581025">
              <a:lnSpc>
                <a:spcPct val="90000"/>
              </a:lnSpc>
              <a:buFont typeface="Arial" panose="020B0604020202020204" pitchFamily="34" charset="0"/>
              <a:buChar char="•"/>
            </a:pPr>
            <a:r>
              <a:rPr lang="en-US" sz="3800" dirty="0">
                <a:solidFill>
                  <a:schemeClr val="bg1"/>
                </a:solidFill>
                <a:latin typeface="Calibri Light" panose="020F0302020204030204" pitchFamily="34" charset="0"/>
                <a:cs typeface="Calibri Light" panose="020F0302020204030204" pitchFamily="34" charset="0"/>
              </a:rPr>
              <a:t>For many, formalism reeks of institutionalism.  </a:t>
            </a:r>
          </a:p>
        </p:txBody>
      </p:sp>
    </p:spTree>
    <p:extLst>
      <p:ext uri="{BB962C8B-B14F-4D97-AF65-F5344CB8AC3E}">
        <p14:creationId xmlns:p14="http://schemas.microsoft.com/office/powerpoint/2010/main" val="23952165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21BD3BA7-1B65-311F-B988-0EDDB705A8BD}"/>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xmlns="" id="{0B6C5D32-72E9-17A0-648B-A2E84B35C38D}"/>
              </a:ext>
            </a:extLst>
          </p:cNvPr>
          <p:cNvSpPr txBox="1"/>
          <p:nvPr/>
        </p:nvSpPr>
        <p:spPr>
          <a:xfrm>
            <a:off x="173736" y="5"/>
            <a:ext cx="11834446" cy="1138773"/>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6800" b="0" i="0" u="none" strike="noStrike" kern="1200"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rPr>
              <a:t>What’s the point of the sign</a:t>
            </a:r>
          </a:p>
        </p:txBody>
      </p:sp>
      <p:sp>
        <p:nvSpPr>
          <p:cNvPr id="7" name="Text Box 8">
            <a:extLst>
              <a:ext uri="{FF2B5EF4-FFF2-40B4-BE49-F238E27FC236}">
                <a16:creationId xmlns:a16="http://schemas.microsoft.com/office/drawing/2014/main" xmlns="" id="{24F4BD49-1E47-9097-28A8-EB0E74739CC6}"/>
              </a:ext>
            </a:extLst>
          </p:cNvPr>
          <p:cNvSpPr txBox="1">
            <a:spLocks noChangeArrowheads="1"/>
          </p:cNvSpPr>
          <p:nvPr/>
        </p:nvSpPr>
        <p:spPr bwMode="auto">
          <a:xfrm>
            <a:off x="304800" y="1295401"/>
            <a:ext cx="11537430" cy="4829014"/>
          </a:xfrm>
          <a:prstGeom prst="rect">
            <a:avLst/>
          </a:prstGeom>
          <a:noFill/>
          <a:ln w="9525">
            <a:noFill/>
            <a:miter lim="800000"/>
            <a:headEnd/>
            <a:tailEnd/>
          </a:ln>
        </p:spPr>
        <p:txBody>
          <a:bodyPr wrap="square">
            <a:spAutoFit/>
          </a:bodyPr>
          <a:lstStyle/>
          <a:p>
            <a:pPr marL="471488" indent="-471488">
              <a:lnSpc>
                <a:spcPct val="90000"/>
              </a:lnSpc>
            </a:pPr>
            <a:r>
              <a:rPr lang="en-US" sz="3800" dirty="0">
                <a:solidFill>
                  <a:schemeClr val="bg1"/>
                </a:solidFill>
                <a:latin typeface="Calibri Light" panose="020F0302020204030204" pitchFamily="34" charset="0"/>
                <a:cs typeface="Calibri Light" panose="020F0302020204030204" pitchFamily="34" charset="0"/>
              </a:rPr>
              <a:t>►	Jesus was critiquing “religious formalism.”</a:t>
            </a:r>
          </a:p>
          <a:p>
            <a:pPr marL="1033463" indent="-581025">
              <a:lnSpc>
                <a:spcPct val="90000"/>
              </a:lnSpc>
              <a:buFont typeface="Arial" panose="020B0604020202020204" pitchFamily="34" charset="0"/>
              <a:buChar char="•"/>
            </a:pPr>
            <a:r>
              <a:rPr lang="en-US" sz="3800" i="1" dirty="0">
                <a:solidFill>
                  <a:schemeClr val="bg1"/>
                </a:solidFill>
                <a:latin typeface="Calibri Light" panose="020F0302020204030204" pitchFamily="34" charset="0"/>
                <a:cs typeface="Calibri Light" panose="020F0302020204030204" pitchFamily="34" charset="0"/>
              </a:rPr>
              <a:t>def</a:t>
            </a:r>
            <a:r>
              <a:rPr lang="en-US" sz="3800" dirty="0">
                <a:solidFill>
                  <a:schemeClr val="bg1"/>
                </a:solidFill>
                <a:latin typeface="Calibri Light" panose="020F0302020204030204" pitchFamily="34" charset="0"/>
                <a:cs typeface="Calibri Light" panose="020F0302020204030204" pitchFamily="34" charset="0"/>
              </a:rPr>
              <a:t>. – Formalism in religion means an emphasis on ritual and observance over their meanings </a:t>
            </a:r>
          </a:p>
          <a:p>
            <a:pPr marL="1033463" indent="-581025">
              <a:lnSpc>
                <a:spcPct val="90000"/>
              </a:lnSpc>
              <a:buFont typeface="Arial" panose="020B0604020202020204" pitchFamily="34" charset="0"/>
              <a:buChar char="•"/>
            </a:pPr>
            <a:r>
              <a:rPr lang="en-US" sz="3800" dirty="0">
                <a:solidFill>
                  <a:schemeClr val="bg1"/>
                </a:solidFill>
                <a:latin typeface="Calibri Light" panose="020F0302020204030204" pitchFamily="34" charset="0"/>
                <a:cs typeface="Calibri Light" panose="020F0302020204030204" pitchFamily="34" charset="0"/>
              </a:rPr>
              <a:t>Formalism is an impersonal way of relating to God.</a:t>
            </a:r>
          </a:p>
          <a:p>
            <a:pPr marL="1033463" indent="-581025">
              <a:lnSpc>
                <a:spcPct val="90000"/>
              </a:lnSpc>
              <a:buFont typeface="Arial" panose="020B0604020202020204" pitchFamily="34" charset="0"/>
              <a:buChar char="•"/>
            </a:pPr>
            <a:r>
              <a:rPr lang="en-US" sz="3800" dirty="0">
                <a:solidFill>
                  <a:schemeClr val="bg1"/>
                </a:solidFill>
                <a:latin typeface="Calibri Light" panose="020F0302020204030204" pitchFamily="34" charset="0"/>
                <a:cs typeface="Calibri Light" panose="020F0302020204030204" pitchFamily="34" charset="0"/>
              </a:rPr>
              <a:t>People engage in religious formalism as an attempt to control God.</a:t>
            </a:r>
          </a:p>
          <a:p>
            <a:pPr marL="1033463" indent="-581025">
              <a:lnSpc>
                <a:spcPct val="90000"/>
              </a:lnSpc>
              <a:buFont typeface="Arial" panose="020B0604020202020204" pitchFamily="34" charset="0"/>
              <a:buChar char="•"/>
            </a:pPr>
            <a:r>
              <a:rPr lang="en-US" sz="3800" dirty="0">
                <a:solidFill>
                  <a:schemeClr val="bg1"/>
                </a:solidFill>
                <a:latin typeface="Calibri Light" panose="020F0302020204030204" pitchFamily="34" charset="0"/>
                <a:cs typeface="Calibri Light" panose="020F0302020204030204" pitchFamily="34" charset="0"/>
              </a:rPr>
              <a:t>For many, formalism reeks of institutionalism.</a:t>
            </a:r>
          </a:p>
          <a:p>
            <a:pPr marL="1033463" indent="-581025">
              <a:lnSpc>
                <a:spcPct val="90000"/>
              </a:lnSpc>
              <a:buFont typeface="Arial" panose="020B0604020202020204" pitchFamily="34" charset="0"/>
              <a:buChar char="•"/>
            </a:pPr>
            <a:r>
              <a:rPr lang="en-US" sz="3800" dirty="0">
                <a:solidFill>
                  <a:schemeClr val="bg1"/>
                </a:solidFill>
                <a:latin typeface="Calibri Light" panose="020F0302020204030204" pitchFamily="34" charset="0"/>
                <a:cs typeface="Calibri Light" panose="020F0302020204030204" pitchFamily="34" charset="0"/>
              </a:rPr>
              <a:t>Jesus took all of the rituals in the Old Testament, that were symbols of Jesus, and pared them down to two.   </a:t>
            </a:r>
          </a:p>
        </p:txBody>
      </p:sp>
      <p:sp>
        <p:nvSpPr>
          <p:cNvPr id="4" name="Rectangle 3">
            <a:extLst>
              <a:ext uri="{FF2B5EF4-FFF2-40B4-BE49-F238E27FC236}">
                <a16:creationId xmlns:a16="http://schemas.microsoft.com/office/drawing/2014/main" xmlns="" id="{A7A5A8EE-9376-B180-4992-1B66AE9A83C7}"/>
              </a:ext>
            </a:extLst>
          </p:cNvPr>
          <p:cNvSpPr>
            <a:spLocks noChangeArrowheads="1"/>
          </p:cNvSpPr>
          <p:nvPr/>
        </p:nvSpPr>
        <p:spPr bwMode="auto">
          <a:xfrm>
            <a:off x="349770" y="1929384"/>
            <a:ext cx="11592294" cy="4690872"/>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5" name="TextBox 4">
            <a:extLst>
              <a:ext uri="{FF2B5EF4-FFF2-40B4-BE49-F238E27FC236}">
                <a16:creationId xmlns:a16="http://schemas.microsoft.com/office/drawing/2014/main" xmlns="" id="{50A84C93-41F1-9BEE-37CA-D36AA00FE0A6}"/>
              </a:ext>
            </a:extLst>
          </p:cNvPr>
          <p:cNvSpPr txBox="1">
            <a:spLocks noChangeArrowheads="1"/>
          </p:cNvSpPr>
          <p:nvPr/>
        </p:nvSpPr>
        <p:spPr bwMode="auto">
          <a:xfrm>
            <a:off x="372754" y="2020508"/>
            <a:ext cx="11493109" cy="3500445"/>
          </a:xfrm>
          <a:prstGeom prst="rect">
            <a:avLst/>
          </a:prstGeom>
          <a:noFill/>
          <a:ln w="38100">
            <a:noFill/>
            <a:miter lim="800000"/>
            <a:headEnd/>
            <a:tailEnd/>
          </a:ln>
        </p:spPr>
        <p:txBody>
          <a:bodyPr wrap="square">
            <a:spAutoFit/>
          </a:bodyPr>
          <a:lstStyle/>
          <a:p>
            <a:pPr marL="12700" lvl="3">
              <a:lnSpc>
                <a:spcPct val="90000"/>
              </a:lnSpc>
              <a:spcBef>
                <a:spcPts val="0"/>
              </a:spcBef>
              <a:spcAft>
                <a:spcPts val="600"/>
              </a:spcAft>
              <a:buSzPct val="100000"/>
            </a:pPr>
            <a:r>
              <a:rPr lang="en-US" sz="42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Have you fallen into formalistic thinking? </a:t>
            </a:r>
          </a:p>
          <a:p>
            <a:pPr marL="471488" lvl="3">
              <a:lnSpc>
                <a:spcPct val="90000"/>
              </a:lnSpc>
              <a:spcBef>
                <a:spcPts val="0"/>
              </a:spcBef>
              <a:spcAft>
                <a:spcPts val="1000"/>
              </a:spcAft>
              <a:buSzPct val="100000"/>
            </a:pPr>
            <a:r>
              <a:rPr lang="en-US" sz="3600" i="1"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Am I passionate about following Jesus, or am I just going through the motions? </a:t>
            </a:r>
          </a:p>
          <a:p>
            <a:pPr marL="457200" lvl="4">
              <a:lnSpc>
                <a:spcPct val="90000"/>
              </a:lnSpc>
              <a:spcBef>
                <a:spcPts val="0"/>
              </a:spcBef>
              <a:spcAft>
                <a:spcPts val="1000"/>
              </a:spcAft>
              <a:buSzPct val="100000"/>
            </a:pPr>
            <a:r>
              <a:rPr lang="en-US" sz="3600" i="1"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Do I come to gatherings of God’s people with an attitude to serve and contribute? </a:t>
            </a:r>
          </a:p>
          <a:p>
            <a:pPr marL="457200" lvl="4">
              <a:lnSpc>
                <a:spcPct val="90000"/>
              </a:lnSpc>
              <a:spcBef>
                <a:spcPts val="0"/>
              </a:spcBef>
              <a:spcAft>
                <a:spcPts val="1000"/>
              </a:spcAft>
              <a:buSzPct val="100000"/>
            </a:pPr>
            <a:r>
              <a:rPr lang="en-US" sz="3600" i="1"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Do I prioritize spending time with God?      </a:t>
            </a:r>
          </a:p>
        </p:txBody>
      </p:sp>
    </p:spTree>
    <p:extLst>
      <p:ext uri="{BB962C8B-B14F-4D97-AF65-F5344CB8AC3E}">
        <p14:creationId xmlns:p14="http://schemas.microsoft.com/office/powerpoint/2010/main" val="2905690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A8EE4B77-D112-2091-7894-26CDDB1708EB}"/>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xmlns="" id="{F7896DE4-9F90-792E-60BC-E3B4B16D09B0}"/>
              </a:ext>
            </a:extLst>
          </p:cNvPr>
          <p:cNvSpPr txBox="1"/>
          <p:nvPr/>
        </p:nvSpPr>
        <p:spPr>
          <a:xfrm>
            <a:off x="173736" y="5"/>
            <a:ext cx="11834446" cy="1138773"/>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6800" b="0" i="0" u="none" strike="noStrike" kern="1200"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rPr>
              <a:t>What’s the point of the sign</a:t>
            </a:r>
          </a:p>
        </p:txBody>
      </p:sp>
      <p:sp>
        <p:nvSpPr>
          <p:cNvPr id="7" name="Text Box 8">
            <a:extLst>
              <a:ext uri="{FF2B5EF4-FFF2-40B4-BE49-F238E27FC236}">
                <a16:creationId xmlns:a16="http://schemas.microsoft.com/office/drawing/2014/main" xmlns="" id="{9E180F00-1A9C-333D-7A4B-AF60AE8DAA21}"/>
              </a:ext>
            </a:extLst>
          </p:cNvPr>
          <p:cNvSpPr txBox="1">
            <a:spLocks noChangeArrowheads="1"/>
          </p:cNvSpPr>
          <p:nvPr/>
        </p:nvSpPr>
        <p:spPr bwMode="auto">
          <a:xfrm>
            <a:off x="304800" y="1295401"/>
            <a:ext cx="11537430" cy="4829014"/>
          </a:xfrm>
          <a:prstGeom prst="rect">
            <a:avLst/>
          </a:prstGeom>
          <a:noFill/>
          <a:ln w="9525">
            <a:noFill/>
            <a:miter lim="800000"/>
            <a:headEnd/>
            <a:tailEnd/>
          </a:ln>
        </p:spPr>
        <p:txBody>
          <a:bodyPr wrap="square">
            <a:spAutoFit/>
          </a:bodyPr>
          <a:lstStyle/>
          <a:p>
            <a:pPr marL="471488" indent="-471488">
              <a:lnSpc>
                <a:spcPct val="90000"/>
              </a:lnSpc>
            </a:pPr>
            <a:r>
              <a:rPr lang="en-US" sz="3800" dirty="0">
                <a:solidFill>
                  <a:schemeClr val="bg1"/>
                </a:solidFill>
                <a:latin typeface="Calibri Light" panose="020F0302020204030204" pitchFamily="34" charset="0"/>
                <a:cs typeface="Calibri Light" panose="020F0302020204030204" pitchFamily="34" charset="0"/>
              </a:rPr>
              <a:t>►	Jesus was critiquing “religious formalism.”</a:t>
            </a:r>
          </a:p>
          <a:p>
            <a:pPr marL="1033463" indent="-581025">
              <a:lnSpc>
                <a:spcPct val="90000"/>
              </a:lnSpc>
              <a:buFont typeface="Arial" panose="020B0604020202020204" pitchFamily="34" charset="0"/>
              <a:buChar char="•"/>
            </a:pPr>
            <a:r>
              <a:rPr lang="en-US" sz="3800" i="1" dirty="0">
                <a:solidFill>
                  <a:schemeClr val="bg1"/>
                </a:solidFill>
                <a:latin typeface="Calibri Light" panose="020F0302020204030204" pitchFamily="34" charset="0"/>
                <a:cs typeface="Calibri Light" panose="020F0302020204030204" pitchFamily="34" charset="0"/>
              </a:rPr>
              <a:t>def</a:t>
            </a:r>
            <a:r>
              <a:rPr lang="en-US" sz="3800" dirty="0">
                <a:solidFill>
                  <a:schemeClr val="bg1"/>
                </a:solidFill>
                <a:latin typeface="Calibri Light" panose="020F0302020204030204" pitchFamily="34" charset="0"/>
                <a:cs typeface="Calibri Light" panose="020F0302020204030204" pitchFamily="34" charset="0"/>
              </a:rPr>
              <a:t>. – Formalism in religion means an emphasis on ritual and observance over their meanings </a:t>
            </a:r>
          </a:p>
          <a:p>
            <a:pPr marL="1033463" indent="-581025">
              <a:lnSpc>
                <a:spcPct val="90000"/>
              </a:lnSpc>
              <a:buFont typeface="Arial" panose="020B0604020202020204" pitchFamily="34" charset="0"/>
              <a:buChar char="•"/>
            </a:pPr>
            <a:r>
              <a:rPr lang="en-US" sz="3800" dirty="0">
                <a:solidFill>
                  <a:schemeClr val="bg1"/>
                </a:solidFill>
                <a:latin typeface="Calibri Light" panose="020F0302020204030204" pitchFamily="34" charset="0"/>
                <a:cs typeface="Calibri Light" panose="020F0302020204030204" pitchFamily="34" charset="0"/>
              </a:rPr>
              <a:t>Formalism is an impersonal way of relating to God.</a:t>
            </a:r>
          </a:p>
          <a:p>
            <a:pPr marL="1033463" indent="-581025">
              <a:lnSpc>
                <a:spcPct val="90000"/>
              </a:lnSpc>
              <a:buFont typeface="Arial" panose="020B0604020202020204" pitchFamily="34" charset="0"/>
              <a:buChar char="•"/>
            </a:pPr>
            <a:r>
              <a:rPr lang="en-US" sz="3800" dirty="0">
                <a:solidFill>
                  <a:schemeClr val="bg1"/>
                </a:solidFill>
                <a:latin typeface="Calibri Light" panose="020F0302020204030204" pitchFamily="34" charset="0"/>
                <a:cs typeface="Calibri Light" panose="020F0302020204030204" pitchFamily="34" charset="0"/>
              </a:rPr>
              <a:t>People engage in religious formalism as an attempt to control God.</a:t>
            </a:r>
          </a:p>
          <a:p>
            <a:pPr marL="1033463" indent="-581025">
              <a:lnSpc>
                <a:spcPct val="90000"/>
              </a:lnSpc>
              <a:buFont typeface="Arial" panose="020B0604020202020204" pitchFamily="34" charset="0"/>
              <a:buChar char="•"/>
            </a:pPr>
            <a:r>
              <a:rPr lang="en-US" sz="3800" dirty="0">
                <a:solidFill>
                  <a:schemeClr val="bg1"/>
                </a:solidFill>
                <a:latin typeface="Calibri Light" panose="020F0302020204030204" pitchFamily="34" charset="0"/>
                <a:cs typeface="Calibri Light" panose="020F0302020204030204" pitchFamily="34" charset="0"/>
              </a:rPr>
              <a:t>For many, formalism reeks of institutionalism.</a:t>
            </a:r>
          </a:p>
          <a:p>
            <a:pPr marL="1033463" indent="-581025">
              <a:lnSpc>
                <a:spcPct val="90000"/>
              </a:lnSpc>
              <a:buFont typeface="Arial" panose="020B0604020202020204" pitchFamily="34" charset="0"/>
              <a:buChar char="•"/>
            </a:pPr>
            <a:r>
              <a:rPr lang="en-US" sz="3800" dirty="0">
                <a:solidFill>
                  <a:schemeClr val="bg1"/>
                </a:solidFill>
                <a:latin typeface="Calibri Light" panose="020F0302020204030204" pitchFamily="34" charset="0"/>
                <a:cs typeface="Calibri Light" panose="020F0302020204030204" pitchFamily="34" charset="0"/>
              </a:rPr>
              <a:t>Jesus took all of the rituals in the Old Testament, that were symbols of Jesus, and pared them down to two   </a:t>
            </a:r>
          </a:p>
        </p:txBody>
      </p:sp>
      <p:sp>
        <p:nvSpPr>
          <p:cNvPr id="2" name="Rectangle 1">
            <a:extLst>
              <a:ext uri="{FF2B5EF4-FFF2-40B4-BE49-F238E27FC236}">
                <a16:creationId xmlns:a16="http://schemas.microsoft.com/office/drawing/2014/main" xmlns="" id="{B77F0A66-4429-515F-7DEC-8F3B8CF18CE1}"/>
              </a:ext>
            </a:extLst>
          </p:cNvPr>
          <p:cNvSpPr>
            <a:spLocks noChangeArrowheads="1"/>
          </p:cNvSpPr>
          <p:nvPr/>
        </p:nvSpPr>
        <p:spPr bwMode="auto">
          <a:xfrm>
            <a:off x="349770" y="1929384"/>
            <a:ext cx="11592294" cy="4690872"/>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xmlns="" id="{72118D57-9575-6CAB-4796-B1561C54A0A9}"/>
              </a:ext>
            </a:extLst>
          </p:cNvPr>
          <p:cNvSpPr txBox="1">
            <a:spLocks noChangeArrowheads="1"/>
          </p:cNvSpPr>
          <p:nvPr/>
        </p:nvSpPr>
        <p:spPr bwMode="auto">
          <a:xfrm>
            <a:off x="372754" y="2020508"/>
            <a:ext cx="11493109" cy="4369401"/>
          </a:xfrm>
          <a:prstGeom prst="rect">
            <a:avLst/>
          </a:prstGeom>
          <a:noFill/>
          <a:ln w="38100">
            <a:noFill/>
            <a:miter lim="800000"/>
            <a:headEnd/>
            <a:tailEnd/>
          </a:ln>
        </p:spPr>
        <p:txBody>
          <a:bodyPr wrap="square">
            <a:spAutoFit/>
          </a:bodyPr>
          <a:lstStyle/>
          <a:p>
            <a:pPr marL="12700" lvl="3">
              <a:lnSpc>
                <a:spcPct val="90000"/>
              </a:lnSpc>
              <a:spcBef>
                <a:spcPts val="0"/>
              </a:spcBef>
              <a:spcAft>
                <a:spcPts val="600"/>
              </a:spcAft>
              <a:buSzPct val="100000"/>
            </a:pPr>
            <a:r>
              <a:rPr lang="en-US" sz="42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Have you fallen into formalistic thinking? </a:t>
            </a:r>
          </a:p>
          <a:p>
            <a:pPr marL="471488" lvl="3" indent="-454025">
              <a:lnSpc>
                <a:spcPct val="90000"/>
              </a:lnSpc>
              <a:spcBef>
                <a:spcPts val="0"/>
              </a:spcBef>
              <a:spcAft>
                <a:spcPts val="1000"/>
              </a:spcAft>
              <a:buSzPct val="100000"/>
              <a:buFont typeface="Arial" panose="020B0604020202020204" pitchFamily="34" charset="0"/>
              <a:buChar char="•"/>
            </a:pPr>
            <a:r>
              <a:rPr lang="en-US" sz="36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Giving priority to our outer life and neglecting our inner life can lead to hypocrisy.</a:t>
            </a:r>
            <a:endParaRPr lang="en-US" sz="3600" i="1" dirty="0">
              <a:solidFill>
                <a:schemeClr val="bg1"/>
              </a:solidFill>
              <a:latin typeface="Calibri Light" panose="020F0302020204030204" pitchFamily="34" charset="0"/>
              <a:ea typeface="Cambria" panose="02040503050406030204" pitchFamily="18" charset="0"/>
              <a:cs typeface="Calibri Light" panose="020F0302020204030204" pitchFamily="34" charset="0"/>
            </a:endParaRPr>
          </a:p>
          <a:p>
            <a:pPr marL="474663" lvl="4">
              <a:lnSpc>
                <a:spcPct val="90000"/>
              </a:lnSpc>
              <a:spcBef>
                <a:spcPts val="0"/>
              </a:spcBef>
              <a:spcAft>
                <a:spcPts val="1000"/>
              </a:spcAft>
              <a:buSzPct val="100000"/>
            </a:pPr>
            <a:r>
              <a:rPr lang="en-US" sz="36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Tim Keller: “If we give priority to the outer life, our inner life will be dark and scary. We will not know what to do with solitude. We will be deeply uncomfortable with self-examination, and we will have an increasingly short attention span for any kind of reflection. </a:t>
            </a:r>
          </a:p>
        </p:txBody>
      </p:sp>
    </p:spTree>
    <p:extLst>
      <p:ext uri="{BB962C8B-B14F-4D97-AF65-F5344CB8AC3E}">
        <p14:creationId xmlns:p14="http://schemas.microsoft.com/office/powerpoint/2010/main" val="432516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2523CD9-7C6D-34A1-F0F4-86C9183F888C}"/>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xmlns="" id="{F084A1F1-612C-6BD8-3478-0E5C643C2697}"/>
              </a:ext>
            </a:extLst>
          </p:cNvPr>
          <p:cNvSpPr txBox="1"/>
          <p:nvPr/>
        </p:nvSpPr>
        <p:spPr>
          <a:xfrm>
            <a:off x="173736" y="5"/>
            <a:ext cx="11834446" cy="1138773"/>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6800" b="0" i="0" u="none" strike="noStrike" kern="1200"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rPr>
              <a:t>What’s the point of the sign</a:t>
            </a:r>
          </a:p>
        </p:txBody>
      </p:sp>
      <p:sp>
        <p:nvSpPr>
          <p:cNvPr id="7" name="Text Box 8">
            <a:extLst>
              <a:ext uri="{FF2B5EF4-FFF2-40B4-BE49-F238E27FC236}">
                <a16:creationId xmlns:a16="http://schemas.microsoft.com/office/drawing/2014/main" xmlns="" id="{A4ECE730-563A-3658-A5D5-7908A84E13B3}"/>
              </a:ext>
            </a:extLst>
          </p:cNvPr>
          <p:cNvSpPr txBox="1">
            <a:spLocks noChangeArrowheads="1"/>
          </p:cNvSpPr>
          <p:nvPr/>
        </p:nvSpPr>
        <p:spPr bwMode="auto">
          <a:xfrm>
            <a:off x="304800" y="1295401"/>
            <a:ext cx="11537430" cy="4829014"/>
          </a:xfrm>
          <a:prstGeom prst="rect">
            <a:avLst/>
          </a:prstGeom>
          <a:noFill/>
          <a:ln w="9525">
            <a:noFill/>
            <a:miter lim="800000"/>
            <a:headEnd/>
            <a:tailEnd/>
          </a:ln>
        </p:spPr>
        <p:txBody>
          <a:bodyPr wrap="square">
            <a:spAutoFit/>
          </a:bodyPr>
          <a:lstStyle/>
          <a:p>
            <a:pPr marL="471488" indent="-471488">
              <a:lnSpc>
                <a:spcPct val="90000"/>
              </a:lnSpc>
            </a:pPr>
            <a:r>
              <a:rPr lang="en-US" sz="3800" dirty="0">
                <a:solidFill>
                  <a:schemeClr val="bg1"/>
                </a:solidFill>
                <a:latin typeface="Calibri Light" panose="020F0302020204030204" pitchFamily="34" charset="0"/>
                <a:cs typeface="Calibri Light" panose="020F0302020204030204" pitchFamily="34" charset="0"/>
              </a:rPr>
              <a:t>►	Jesus was critiquing “religious formalism.”</a:t>
            </a:r>
          </a:p>
          <a:p>
            <a:pPr marL="1033463" indent="-581025">
              <a:lnSpc>
                <a:spcPct val="90000"/>
              </a:lnSpc>
              <a:buFont typeface="Arial" panose="020B0604020202020204" pitchFamily="34" charset="0"/>
              <a:buChar char="•"/>
            </a:pPr>
            <a:r>
              <a:rPr lang="en-US" sz="3800" i="1" dirty="0">
                <a:solidFill>
                  <a:schemeClr val="bg1"/>
                </a:solidFill>
                <a:latin typeface="Calibri Light" panose="020F0302020204030204" pitchFamily="34" charset="0"/>
                <a:cs typeface="Calibri Light" panose="020F0302020204030204" pitchFamily="34" charset="0"/>
              </a:rPr>
              <a:t>def</a:t>
            </a:r>
            <a:r>
              <a:rPr lang="en-US" sz="3800" dirty="0">
                <a:solidFill>
                  <a:schemeClr val="bg1"/>
                </a:solidFill>
                <a:latin typeface="Calibri Light" panose="020F0302020204030204" pitchFamily="34" charset="0"/>
                <a:cs typeface="Calibri Light" panose="020F0302020204030204" pitchFamily="34" charset="0"/>
              </a:rPr>
              <a:t>. – Formalism in religion means an emphasis on ritual and observance over their meanings </a:t>
            </a:r>
          </a:p>
          <a:p>
            <a:pPr marL="1033463" indent="-581025">
              <a:lnSpc>
                <a:spcPct val="90000"/>
              </a:lnSpc>
              <a:buFont typeface="Arial" panose="020B0604020202020204" pitchFamily="34" charset="0"/>
              <a:buChar char="•"/>
            </a:pPr>
            <a:r>
              <a:rPr lang="en-US" sz="3800" dirty="0">
                <a:solidFill>
                  <a:schemeClr val="bg1"/>
                </a:solidFill>
                <a:latin typeface="Calibri Light" panose="020F0302020204030204" pitchFamily="34" charset="0"/>
                <a:cs typeface="Calibri Light" panose="020F0302020204030204" pitchFamily="34" charset="0"/>
              </a:rPr>
              <a:t>Formalism is an impersonal way of relating to God.</a:t>
            </a:r>
          </a:p>
          <a:p>
            <a:pPr marL="1033463" indent="-581025">
              <a:lnSpc>
                <a:spcPct val="90000"/>
              </a:lnSpc>
              <a:buFont typeface="Arial" panose="020B0604020202020204" pitchFamily="34" charset="0"/>
              <a:buChar char="•"/>
            </a:pPr>
            <a:r>
              <a:rPr lang="en-US" sz="3800" dirty="0">
                <a:solidFill>
                  <a:schemeClr val="bg1"/>
                </a:solidFill>
                <a:latin typeface="Calibri Light" panose="020F0302020204030204" pitchFamily="34" charset="0"/>
                <a:cs typeface="Calibri Light" panose="020F0302020204030204" pitchFamily="34" charset="0"/>
              </a:rPr>
              <a:t>People engage in religious formalism as an attempt to control God.</a:t>
            </a:r>
          </a:p>
          <a:p>
            <a:pPr marL="1033463" indent="-581025">
              <a:lnSpc>
                <a:spcPct val="90000"/>
              </a:lnSpc>
              <a:buFont typeface="Arial" panose="020B0604020202020204" pitchFamily="34" charset="0"/>
              <a:buChar char="•"/>
            </a:pPr>
            <a:r>
              <a:rPr lang="en-US" sz="3800" dirty="0">
                <a:solidFill>
                  <a:schemeClr val="bg1"/>
                </a:solidFill>
                <a:latin typeface="Calibri Light" panose="020F0302020204030204" pitchFamily="34" charset="0"/>
                <a:cs typeface="Calibri Light" panose="020F0302020204030204" pitchFamily="34" charset="0"/>
              </a:rPr>
              <a:t>For many, formalism reeks of institutionalism.</a:t>
            </a:r>
          </a:p>
          <a:p>
            <a:pPr marL="1033463" indent="-581025">
              <a:lnSpc>
                <a:spcPct val="90000"/>
              </a:lnSpc>
              <a:buFont typeface="Arial" panose="020B0604020202020204" pitchFamily="34" charset="0"/>
              <a:buChar char="•"/>
            </a:pPr>
            <a:r>
              <a:rPr lang="en-US" sz="3800" dirty="0">
                <a:solidFill>
                  <a:schemeClr val="bg1"/>
                </a:solidFill>
                <a:latin typeface="Calibri Light" panose="020F0302020204030204" pitchFamily="34" charset="0"/>
                <a:cs typeface="Calibri Light" panose="020F0302020204030204" pitchFamily="34" charset="0"/>
              </a:rPr>
              <a:t>Jesus took all of the rituals in the Old Testament, that were symbols of Jesus, and pared them down to two   </a:t>
            </a:r>
          </a:p>
        </p:txBody>
      </p:sp>
      <p:sp>
        <p:nvSpPr>
          <p:cNvPr id="2" name="Rectangle 1">
            <a:extLst>
              <a:ext uri="{FF2B5EF4-FFF2-40B4-BE49-F238E27FC236}">
                <a16:creationId xmlns:a16="http://schemas.microsoft.com/office/drawing/2014/main" xmlns="" id="{3E565925-A089-1EC9-2C62-B7F0D2115B26}"/>
              </a:ext>
            </a:extLst>
          </p:cNvPr>
          <p:cNvSpPr>
            <a:spLocks noChangeArrowheads="1"/>
          </p:cNvSpPr>
          <p:nvPr/>
        </p:nvSpPr>
        <p:spPr bwMode="auto">
          <a:xfrm>
            <a:off x="349770" y="1929384"/>
            <a:ext cx="11592294" cy="4690872"/>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xmlns="" id="{B9964FB8-D468-5231-96CB-6F010BAC5E59}"/>
              </a:ext>
            </a:extLst>
          </p:cNvPr>
          <p:cNvSpPr txBox="1">
            <a:spLocks noChangeArrowheads="1"/>
          </p:cNvSpPr>
          <p:nvPr/>
        </p:nvSpPr>
        <p:spPr bwMode="auto">
          <a:xfrm>
            <a:off x="372754" y="2020508"/>
            <a:ext cx="11493109" cy="4369401"/>
          </a:xfrm>
          <a:prstGeom prst="rect">
            <a:avLst/>
          </a:prstGeom>
          <a:noFill/>
          <a:ln w="38100">
            <a:noFill/>
            <a:miter lim="800000"/>
            <a:headEnd/>
            <a:tailEnd/>
          </a:ln>
        </p:spPr>
        <p:txBody>
          <a:bodyPr wrap="square">
            <a:spAutoFit/>
          </a:bodyPr>
          <a:lstStyle/>
          <a:p>
            <a:pPr marL="12700" lvl="3">
              <a:lnSpc>
                <a:spcPct val="90000"/>
              </a:lnSpc>
              <a:spcBef>
                <a:spcPts val="0"/>
              </a:spcBef>
              <a:spcAft>
                <a:spcPts val="600"/>
              </a:spcAft>
              <a:buSzPct val="100000"/>
            </a:pPr>
            <a:r>
              <a:rPr lang="en-US" sz="42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Have you fallen into formalistic thinking? </a:t>
            </a:r>
          </a:p>
          <a:p>
            <a:pPr marL="471488" lvl="3" indent="-454025">
              <a:lnSpc>
                <a:spcPct val="90000"/>
              </a:lnSpc>
              <a:spcBef>
                <a:spcPts val="0"/>
              </a:spcBef>
              <a:spcAft>
                <a:spcPts val="1000"/>
              </a:spcAft>
              <a:buSzPct val="100000"/>
              <a:buFont typeface="Arial" panose="020B0604020202020204" pitchFamily="34" charset="0"/>
              <a:buChar char="•"/>
            </a:pPr>
            <a:r>
              <a:rPr lang="en-US" sz="36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Giving priority to our outer life and neglecting our inner life can lead to hypocrisy.</a:t>
            </a:r>
            <a:endParaRPr lang="en-US" sz="3600" i="1" dirty="0">
              <a:solidFill>
                <a:schemeClr val="bg1"/>
              </a:solidFill>
              <a:latin typeface="Calibri Light" panose="020F0302020204030204" pitchFamily="34" charset="0"/>
              <a:ea typeface="Cambria" panose="02040503050406030204" pitchFamily="18" charset="0"/>
              <a:cs typeface="Calibri Light" panose="020F0302020204030204" pitchFamily="34" charset="0"/>
            </a:endParaRPr>
          </a:p>
          <a:p>
            <a:pPr marL="474663" lvl="4">
              <a:lnSpc>
                <a:spcPct val="90000"/>
              </a:lnSpc>
              <a:spcBef>
                <a:spcPts val="0"/>
              </a:spcBef>
              <a:spcAft>
                <a:spcPts val="1000"/>
              </a:spcAft>
              <a:buSzPct val="100000"/>
            </a:pPr>
            <a:r>
              <a:rPr lang="en-US" sz="36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Tim Keller: “Even more seriously, our lives will lack integrity. Outwardly, we will need to project confidence, spiritual and emotional health and wholeness, while inwardly we may be filled with self-doubts, anxieties, self-pity, and old grudges.</a:t>
            </a:r>
          </a:p>
        </p:txBody>
      </p:sp>
    </p:spTree>
    <p:extLst>
      <p:ext uri="{BB962C8B-B14F-4D97-AF65-F5344CB8AC3E}">
        <p14:creationId xmlns:p14="http://schemas.microsoft.com/office/powerpoint/2010/main" val="7053896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4E7BC5C9-3BEC-F2F9-D76D-65E4629772D7}"/>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xmlns="" id="{2DDC2E19-8E75-E652-F93C-49547363B70A}"/>
              </a:ext>
            </a:extLst>
          </p:cNvPr>
          <p:cNvSpPr txBox="1"/>
          <p:nvPr/>
        </p:nvSpPr>
        <p:spPr>
          <a:xfrm>
            <a:off x="173736" y="5"/>
            <a:ext cx="11834446" cy="1138773"/>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6800" b="0" i="0" u="none" strike="noStrike" kern="1200"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rPr>
              <a:t>What’s the point of the sign</a:t>
            </a:r>
          </a:p>
        </p:txBody>
      </p:sp>
      <p:sp>
        <p:nvSpPr>
          <p:cNvPr id="7" name="Text Box 8">
            <a:extLst>
              <a:ext uri="{FF2B5EF4-FFF2-40B4-BE49-F238E27FC236}">
                <a16:creationId xmlns:a16="http://schemas.microsoft.com/office/drawing/2014/main" xmlns="" id="{67A93ED0-07CF-D777-8B30-979DA79366E8}"/>
              </a:ext>
            </a:extLst>
          </p:cNvPr>
          <p:cNvSpPr txBox="1">
            <a:spLocks noChangeArrowheads="1"/>
          </p:cNvSpPr>
          <p:nvPr/>
        </p:nvSpPr>
        <p:spPr bwMode="auto">
          <a:xfrm>
            <a:off x="304800" y="1295401"/>
            <a:ext cx="11537430" cy="4829014"/>
          </a:xfrm>
          <a:prstGeom prst="rect">
            <a:avLst/>
          </a:prstGeom>
          <a:noFill/>
          <a:ln w="9525">
            <a:noFill/>
            <a:miter lim="800000"/>
            <a:headEnd/>
            <a:tailEnd/>
          </a:ln>
        </p:spPr>
        <p:txBody>
          <a:bodyPr wrap="square">
            <a:spAutoFit/>
          </a:bodyPr>
          <a:lstStyle/>
          <a:p>
            <a:pPr marL="471488" indent="-471488">
              <a:lnSpc>
                <a:spcPct val="90000"/>
              </a:lnSpc>
            </a:pPr>
            <a:r>
              <a:rPr lang="en-US" sz="3800" dirty="0">
                <a:solidFill>
                  <a:schemeClr val="bg1"/>
                </a:solidFill>
                <a:latin typeface="Calibri Light" panose="020F0302020204030204" pitchFamily="34" charset="0"/>
                <a:cs typeface="Calibri Light" panose="020F0302020204030204" pitchFamily="34" charset="0"/>
              </a:rPr>
              <a:t>►	Jesus was critiquing “religious formalism.”</a:t>
            </a:r>
          </a:p>
          <a:p>
            <a:pPr marL="1033463" indent="-581025">
              <a:lnSpc>
                <a:spcPct val="90000"/>
              </a:lnSpc>
              <a:buFont typeface="Arial" panose="020B0604020202020204" pitchFamily="34" charset="0"/>
              <a:buChar char="•"/>
            </a:pPr>
            <a:r>
              <a:rPr lang="en-US" sz="3800" i="1" dirty="0">
                <a:solidFill>
                  <a:schemeClr val="bg1"/>
                </a:solidFill>
                <a:latin typeface="Calibri Light" panose="020F0302020204030204" pitchFamily="34" charset="0"/>
                <a:cs typeface="Calibri Light" panose="020F0302020204030204" pitchFamily="34" charset="0"/>
              </a:rPr>
              <a:t>def</a:t>
            </a:r>
            <a:r>
              <a:rPr lang="en-US" sz="3800" dirty="0">
                <a:solidFill>
                  <a:schemeClr val="bg1"/>
                </a:solidFill>
                <a:latin typeface="Calibri Light" panose="020F0302020204030204" pitchFamily="34" charset="0"/>
                <a:cs typeface="Calibri Light" panose="020F0302020204030204" pitchFamily="34" charset="0"/>
              </a:rPr>
              <a:t>. – Formalism in religion means an emphasis on ritual and observance over their meanings </a:t>
            </a:r>
          </a:p>
          <a:p>
            <a:pPr marL="1033463" indent="-581025">
              <a:lnSpc>
                <a:spcPct val="90000"/>
              </a:lnSpc>
              <a:buFont typeface="Arial" panose="020B0604020202020204" pitchFamily="34" charset="0"/>
              <a:buChar char="•"/>
            </a:pPr>
            <a:r>
              <a:rPr lang="en-US" sz="3800" dirty="0">
                <a:solidFill>
                  <a:schemeClr val="bg1"/>
                </a:solidFill>
                <a:latin typeface="Calibri Light" panose="020F0302020204030204" pitchFamily="34" charset="0"/>
                <a:cs typeface="Calibri Light" panose="020F0302020204030204" pitchFamily="34" charset="0"/>
              </a:rPr>
              <a:t>Formalism is an impersonal way of relating to God.</a:t>
            </a:r>
          </a:p>
          <a:p>
            <a:pPr marL="1033463" indent="-581025">
              <a:lnSpc>
                <a:spcPct val="90000"/>
              </a:lnSpc>
              <a:buFont typeface="Arial" panose="020B0604020202020204" pitchFamily="34" charset="0"/>
              <a:buChar char="•"/>
            </a:pPr>
            <a:r>
              <a:rPr lang="en-US" sz="3800" dirty="0">
                <a:solidFill>
                  <a:schemeClr val="bg1"/>
                </a:solidFill>
                <a:latin typeface="Calibri Light" panose="020F0302020204030204" pitchFamily="34" charset="0"/>
                <a:cs typeface="Calibri Light" panose="020F0302020204030204" pitchFamily="34" charset="0"/>
              </a:rPr>
              <a:t>People engage in religious formalism as an attempt to control God.</a:t>
            </a:r>
          </a:p>
          <a:p>
            <a:pPr marL="1033463" indent="-581025">
              <a:lnSpc>
                <a:spcPct val="90000"/>
              </a:lnSpc>
              <a:buFont typeface="Arial" panose="020B0604020202020204" pitchFamily="34" charset="0"/>
              <a:buChar char="•"/>
            </a:pPr>
            <a:r>
              <a:rPr lang="en-US" sz="3800" dirty="0">
                <a:solidFill>
                  <a:schemeClr val="bg1"/>
                </a:solidFill>
                <a:latin typeface="Calibri Light" panose="020F0302020204030204" pitchFamily="34" charset="0"/>
                <a:cs typeface="Calibri Light" panose="020F0302020204030204" pitchFamily="34" charset="0"/>
              </a:rPr>
              <a:t>For many, formalism reeks of institutionalism.</a:t>
            </a:r>
          </a:p>
          <a:p>
            <a:pPr marL="1033463" indent="-581025">
              <a:lnSpc>
                <a:spcPct val="90000"/>
              </a:lnSpc>
              <a:buFont typeface="Arial" panose="020B0604020202020204" pitchFamily="34" charset="0"/>
              <a:buChar char="•"/>
            </a:pPr>
            <a:r>
              <a:rPr lang="en-US" sz="3800" dirty="0">
                <a:solidFill>
                  <a:schemeClr val="bg1"/>
                </a:solidFill>
                <a:latin typeface="Calibri Light" panose="020F0302020204030204" pitchFamily="34" charset="0"/>
                <a:cs typeface="Calibri Light" panose="020F0302020204030204" pitchFamily="34" charset="0"/>
              </a:rPr>
              <a:t>Jesus took all of the rituals in the Old Testament, that were symbols of Jesus, and pared them down to two   </a:t>
            </a:r>
          </a:p>
        </p:txBody>
      </p:sp>
      <p:sp>
        <p:nvSpPr>
          <p:cNvPr id="2" name="Rectangle 1">
            <a:extLst>
              <a:ext uri="{FF2B5EF4-FFF2-40B4-BE49-F238E27FC236}">
                <a16:creationId xmlns:a16="http://schemas.microsoft.com/office/drawing/2014/main" xmlns="" id="{A8F5E26A-9BAD-9F73-9C66-8BE3CE94B44B}"/>
              </a:ext>
            </a:extLst>
          </p:cNvPr>
          <p:cNvSpPr>
            <a:spLocks noChangeArrowheads="1"/>
          </p:cNvSpPr>
          <p:nvPr/>
        </p:nvSpPr>
        <p:spPr bwMode="auto">
          <a:xfrm>
            <a:off x="349770" y="1929384"/>
            <a:ext cx="11592294" cy="4690872"/>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xmlns="" id="{723F3FD9-383A-9A73-C15B-0CF2FBB5B4FA}"/>
              </a:ext>
            </a:extLst>
          </p:cNvPr>
          <p:cNvSpPr txBox="1">
            <a:spLocks noChangeArrowheads="1"/>
          </p:cNvSpPr>
          <p:nvPr/>
        </p:nvSpPr>
        <p:spPr bwMode="auto">
          <a:xfrm>
            <a:off x="372754" y="2020508"/>
            <a:ext cx="11493109" cy="3870803"/>
          </a:xfrm>
          <a:prstGeom prst="rect">
            <a:avLst/>
          </a:prstGeom>
          <a:noFill/>
          <a:ln w="38100">
            <a:noFill/>
            <a:miter lim="800000"/>
            <a:headEnd/>
            <a:tailEnd/>
          </a:ln>
        </p:spPr>
        <p:txBody>
          <a:bodyPr wrap="square">
            <a:spAutoFit/>
          </a:bodyPr>
          <a:lstStyle/>
          <a:p>
            <a:pPr marL="12700" lvl="3">
              <a:lnSpc>
                <a:spcPct val="90000"/>
              </a:lnSpc>
              <a:spcBef>
                <a:spcPts val="0"/>
              </a:spcBef>
              <a:spcAft>
                <a:spcPts val="600"/>
              </a:spcAft>
              <a:buSzPct val="100000"/>
            </a:pPr>
            <a:r>
              <a:rPr lang="en-US" sz="42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Have you fallen into formalistic thinking? </a:t>
            </a:r>
          </a:p>
          <a:p>
            <a:pPr marL="471488" lvl="3" indent="-454025">
              <a:lnSpc>
                <a:spcPct val="90000"/>
              </a:lnSpc>
              <a:spcBef>
                <a:spcPts val="0"/>
              </a:spcBef>
              <a:spcAft>
                <a:spcPts val="1000"/>
              </a:spcAft>
              <a:buSzPct val="100000"/>
              <a:buFont typeface="Arial" panose="020B0604020202020204" pitchFamily="34" charset="0"/>
              <a:buChar char="•"/>
            </a:pPr>
            <a:r>
              <a:rPr lang="en-US" sz="36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Giving priority to our outer life and neglecting our inner life can lead to hypocrisy.</a:t>
            </a:r>
            <a:endParaRPr lang="en-US" sz="3600" i="1" dirty="0">
              <a:solidFill>
                <a:schemeClr val="bg1"/>
              </a:solidFill>
              <a:latin typeface="Calibri Light" panose="020F0302020204030204" pitchFamily="34" charset="0"/>
              <a:ea typeface="Cambria" panose="02040503050406030204" pitchFamily="18" charset="0"/>
              <a:cs typeface="Calibri Light" panose="020F0302020204030204" pitchFamily="34" charset="0"/>
            </a:endParaRPr>
          </a:p>
          <a:p>
            <a:pPr marL="474663" lvl="4">
              <a:lnSpc>
                <a:spcPct val="90000"/>
              </a:lnSpc>
              <a:spcBef>
                <a:spcPts val="0"/>
              </a:spcBef>
              <a:spcAft>
                <a:spcPts val="1000"/>
              </a:spcAft>
              <a:buSzPct val="100000"/>
            </a:pPr>
            <a:r>
              <a:rPr lang="en-US" sz="36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Tim Keller: “Yet we won’t know how to go into the inner rooms of the heart, see clearly what is there, and deal with it. In short, unless we put a priority on the inner life, we turn ourselves into hypocrites.” </a:t>
            </a:r>
          </a:p>
        </p:txBody>
      </p:sp>
    </p:spTree>
    <p:extLst>
      <p:ext uri="{BB962C8B-B14F-4D97-AF65-F5344CB8AC3E}">
        <p14:creationId xmlns:p14="http://schemas.microsoft.com/office/powerpoint/2010/main" val="28692071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228600" y="5"/>
            <a:ext cx="11834446"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0" b="0" i="0" u="none" strike="noStrike" kern="1200"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rPr>
              <a:t>Conclusion</a:t>
            </a:r>
          </a:p>
        </p:txBody>
      </p:sp>
      <p:sp>
        <p:nvSpPr>
          <p:cNvPr id="7" name="Text Box 8">
            <a:extLst>
              <a:ext uri="{FF2B5EF4-FFF2-40B4-BE49-F238E27FC236}">
                <a16:creationId xmlns:a16="http://schemas.microsoft.com/office/drawing/2014/main" xmlns="" id="{03CF5EC4-E82D-156E-5F6D-7DD957C09ED5}"/>
              </a:ext>
            </a:extLst>
          </p:cNvPr>
          <p:cNvSpPr txBox="1">
            <a:spLocks noChangeArrowheads="1"/>
          </p:cNvSpPr>
          <p:nvPr/>
        </p:nvSpPr>
        <p:spPr bwMode="auto">
          <a:xfrm>
            <a:off x="304800" y="1295401"/>
            <a:ext cx="11537430" cy="2197525"/>
          </a:xfrm>
          <a:prstGeom prst="rect">
            <a:avLst/>
          </a:prstGeom>
          <a:noFill/>
          <a:ln w="9525">
            <a:noFill/>
            <a:miter lim="800000"/>
            <a:headEnd/>
            <a:tailEnd/>
          </a:ln>
        </p:spPr>
        <p:txBody>
          <a:bodyPr wrap="square">
            <a:spAutoFit/>
          </a:bodyPr>
          <a:lstStyle/>
          <a:p>
            <a:pPr marL="577850" indent="-577850">
              <a:lnSpc>
                <a:spcPct val="90000"/>
              </a:lnSpc>
            </a:pPr>
            <a:r>
              <a:rPr lang="en-US" sz="3800" dirty="0">
                <a:solidFill>
                  <a:schemeClr val="bg1"/>
                </a:solidFill>
                <a:latin typeface="Calibri Light" panose="020F0302020204030204" pitchFamily="34" charset="0"/>
                <a:cs typeface="Calibri Light" panose="020F0302020204030204" pitchFamily="34" charset="0"/>
              </a:rPr>
              <a:t>►	When human beings devise religion, they turn to formalism and legalism.</a:t>
            </a:r>
          </a:p>
          <a:p>
            <a:pPr marL="577850" indent="-577850">
              <a:lnSpc>
                <a:spcPct val="90000"/>
              </a:lnSpc>
            </a:pPr>
            <a:r>
              <a:rPr lang="en-US" sz="3800" dirty="0">
                <a:solidFill>
                  <a:schemeClr val="bg1"/>
                </a:solidFill>
                <a:latin typeface="Calibri Light" panose="020F0302020204030204" pitchFamily="34" charset="0"/>
                <a:cs typeface="Calibri Light" panose="020F0302020204030204" pitchFamily="34" charset="0"/>
              </a:rPr>
              <a:t>►	When God reveals the nature of true faith, it centers on a personal relationship with him</a:t>
            </a:r>
          </a:p>
        </p:txBody>
      </p:sp>
    </p:spTree>
    <p:extLst>
      <p:ext uri="{BB962C8B-B14F-4D97-AF65-F5344CB8AC3E}">
        <p14:creationId xmlns:p14="http://schemas.microsoft.com/office/powerpoint/2010/main" val="2575527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B317BE2C-BBE0-B0EC-2BDB-657AB9F2737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xmlns="" id="{BE3DA2C7-3E82-D38B-8868-155193EAD25A}"/>
              </a:ext>
            </a:extLst>
          </p:cNvPr>
          <p:cNvSpPr txBox="1">
            <a:spLocks noChangeArrowheads="1"/>
          </p:cNvSpPr>
          <p:nvPr/>
        </p:nvSpPr>
        <p:spPr bwMode="auto">
          <a:xfrm>
            <a:off x="304800" y="1295401"/>
            <a:ext cx="11537430" cy="3250121"/>
          </a:xfrm>
          <a:prstGeom prst="rect">
            <a:avLst/>
          </a:prstGeom>
          <a:noFill/>
          <a:ln w="9525">
            <a:noFill/>
            <a:miter lim="800000"/>
            <a:headEnd/>
            <a:tailEnd/>
          </a:ln>
        </p:spPr>
        <p:txBody>
          <a:bodyPr wrap="square">
            <a:spAutoFit/>
          </a:bodyPr>
          <a:lstStyle/>
          <a:p>
            <a:pPr marL="579438" indent="-579438">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1</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 	On the third day a wedding took place at Cana in Galilee. Jesus’ mother was there, </a:t>
            </a:r>
          </a:p>
          <a:p>
            <a:pPr marL="579438" indent="-579438">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2 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and Jesus and his disciples had also been</a:t>
            </a:r>
            <a:r>
              <a:rPr lang="en-US" sz="3800" dirty="0">
                <a:solidFill>
                  <a:schemeClr val="bg1"/>
                </a:solidFill>
                <a:latin typeface="Calibri Light" panose="020F0302020204030204" pitchFamily="34" charset="0"/>
                <a:cs typeface="Calibri Light" panose="020F0302020204030204" pitchFamily="34" charset="0"/>
              </a:rPr>
              <a:t> invited to the wedding</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 </a:t>
            </a:r>
          </a:p>
          <a:p>
            <a:pPr marL="579438" indent="-579438">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3 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When the wine was gone, Jesus’ mother said to him, “They have no more wine.” </a:t>
            </a:r>
          </a:p>
        </p:txBody>
      </p:sp>
      <p:sp>
        <p:nvSpPr>
          <p:cNvPr id="8" name="TextBox 7">
            <a:extLst>
              <a:ext uri="{FF2B5EF4-FFF2-40B4-BE49-F238E27FC236}">
                <a16:creationId xmlns:a16="http://schemas.microsoft.com/office/drawing/2014/main" xmlns="" id="{5F20A3DD-6D76-7C9C-3999-37E1240D70B1}"/>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23086870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a:spLocks noGrp="1"/>
          </p:cNvSpPr>
          <p:nvPr>
            <p:ph type="ctrTitle"/>
          </p:nvPr>
        </p:nvSpPr>
        <p:spPr>
          <a:xfrm>
            <a:off x="1257299" y="2327564"/>
            <a:ext cx="9677400" cy="2387600"/>
          </a:xfrm>
        </p:spPr>
        <p:txBody>
          <a:bodyPr>
            <a:normAutofit/>
          </a:bodyPr>
          <a:lstStyle/>
          <a:p>
            <a:r>
              <a:rPr lang="en-US" sz="12500" dirty="0">
                <a:solidFill>
                  <a:schemeClr val="bg1"/>
                </a:solidFill>
                <a:latin typeface="Century Gothic" panose="020B0502020202020204" pitchFamily="34" charset="0"/>
              </a:rPr>
              <a:t>JOHN</a:t>
            </a:r>
          </a:p>
        </p:txBody>
      </p:sp>
      <p:sp>
        <p:nvSpPr>
          <p:cNvPr id="5" name="TextBox 4">
            <a:extLst>
              <a:ext uri="{FF2B5EF4-FFF2-40B4-BE49-F238E27FC236}">
                <a16:creationId xmlns:a16="http://schemas.microsoft.com/office/drawing/2014/main" xmlns="" id="{BAE4048D-F2A1-4F2F-A6A3-C02D29D6F4D0}"/>
              </a:ext>
            </a:extLst>
          </p:cNvPr>
          <p:cNvSpPr txBox="1"/>
          <p:nvPr/>
        </p:nvSpPr>
        <p:spPr>
          <a:xfrm>
            <a:off x="2911364" y="2327564"/>
            <a:ext cx="6369269" cy="584775"/>
          </a:xfrm>
          <a:prstGeom prst="rect">
            <a:avLst/>
          </a:prstGeom>
          <a:noFill/>
        </p:spPr>
        <p:txBody>
          <a:bodyPr wrap="square" rtlCol="0">
            <a:spAutoFit/>
          </a:bodyPr>
          <a:lstStyle/>
          <a:p>
            <a:pPr algn="ctr"/>
            <a:r>
              <a:rPr lang="en-US" sz="3200" dirty="0">
                <a:solidFill>
                  <a:schemeClr val="bg1"/>
                </a:solidFill>
                <a:latin typeface="Century Gothic" panose="020B0502020202020204" pitchFamily="34" charset="0"/>
              </a:rPr>
              <a:t>THE GOSPEL OF</a:t>
            </a:r>
          </a:p>
        </p:txBody>
      </p:sp>
    </p:spTree>
    <p:extLst>
      <p:ext uri="{BB962C8B-B14F-4D97-AF65-F5344CB8AC3E}">
        <p14:creationId xmlns:p14="http://schemas.microsoft.com/office/powerpoint/2010/main" val="941977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CF568146-1613-72EC-814B-0598AFC40E72}"/>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xmlns="" id="{BE7CBE6B-B4CD-B044-2420-CDE0A1480513}"/>
              </a:ext>
            </a:extLst>
          </p:cNvPr>
          <p:cNvSpPr txBox="1">
            <a:spLocks noChangeArrowheads="1"/>
          </p:cNvSpPr>
          <p:nvPr/>
        </p:nvSpPr>
        <p:spPr bwMode="auto">
          <a:xfrm>
            <a:off x="304800" y="1295401"/>
            <a:ext cx="11537430" cy="3250121"/>
          </a:xfrm>
          <a:prstGeom prst="rect">
            <a:avLst/>
          </a:prstGeom>
          <a:noFill/>
          <a:ln w="9525">
            <a:noFill/>
            <a:miter lim="800000"/>
            <a:headEnd/>
            <a:tailEnd/>
          </a:ln>
        </p:spPr>
        <p:txBody>
          <a:bodyPr wrap="square">
            <a:spAutoFit/>
          </a:bodyPr>
          <a:lstStyle/>
          <a:p>
            <a:pPr marL="579438" indent="-579438">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1</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 	On the third day a wedding took place at Cana in Galilee. Jesus’ mother was there, </a:t>
            </a:r>
          </a:p>
          <a:p>
            <a:pPr marL="579438" indent="-579438">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2 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and Jesus and his disciples had also been invited to the wedding. </a:t>
            </a:r>
          </a:p>
          <a:p>
            <a:pPr marL="579438" indent="-579438">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3 	</a:t>
            </a:r>
            <a:r>
              <a:rPr lang="en-US" sz="3800" dirty="0">
                <a:solidFill>
                  <a:schemeClr val="bg1"/>
                </a:solidFill>
                <a:latin typeface="Calibri Light" panose="020F0302020204030204" pitchFamily="34" charset="0"/>
                <a:cs typeface="Calibri Light" panose="020F0302020204030204" pitchFamily="34" charset="0"/>
              </a:rPr>
              <a:t>When the wine was gone</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 Jesus’ mother said to him, “They have no more wine.” </a:t>
            </a:r>
          </a:p>
        </p:txBody>
      </p:sp>
      <p:sp>
        <p:nvSpPr>
          <p:cNvPr id="8" name="TextBox 7">
            <a:extLst>
              <a:ext uri="{FF2B5EF4-FFF2-40B4-BE49-F238E27FC236}">
                <a16:creationId xmlns:a16="http://schemas.microsoft.com/office/drawing/2014/main" xmlns="" id="{1727F0D6-BCDC-6E72-5A71-D7772685C0C3}"/>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17438910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E6D84DEF-3B0A-A2A9-EB9C-92C8FC12E948}"/>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xmlns="" id="{292AADD2-0E58-2BDC-0B08-73AA1DCE463C}"/>
              </a:ext>
            </a:extLst>
          </p:cNvPr>
          <p:cNvSpPr txBox="1">
            <a:spLocks noChangeArrowheads="1"/>
          </p:cNvSpPr>
          <p:nvPr/>
        </p:nvSpPr>
        <p:spPr bwMode="auto">
          <a:xfrm>
            <a:off x="304800" y="1295401"/>
            <a:ext cx="11537430" cy="3250121"/>
          </a:xfrm>
          <a:prstGeom prst="rect">
            <a:avLst/>
          </a:prstGeom>
          <a:noFill/>
          <a:ln w="9525">
            <a:noFill/>
            <a:miter lim="800000"/>
            <a:headEnd/>
            <a:tailEnd/>
          </a:ln>
        </p:spPr>
        <p:txBody>
          <a:bodyPr wrap="square">
            <a:spAutoFit/>
          </a:bodyPr>
          <a:lstStyle/>
          <a:p>
            <a:pPr marL="579438" indent="-579438">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1</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 	On the third day a wedding took place at Cana in Galilee. Jesus’ mother was there, </a:t>
            </a:r>
          </a:p>
          <a:p>
            <a:pPr marL="579438" indent="-579438">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2 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and Jesus and his disciples had also been invited to the wedding. </a:t>
            </a:r>
          </a:p>
          <a:p>
            <a:pPr marL="579438" indent="-579438">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3 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When the wine was gone, </a:t>
            </a:r>
            <a:r>
              <a:rPr lang="en-US" sz="3800" dirty="0">
                <a:solidFill>
                  <a:schemeClr val="bg1"/>
                </a:solidFill>
                <a:latin typeface="Calibri Light" panose="020F0302020204030204" pitchFamily="34" charset="0"/>
                <a:cs typeface="Calibri Light" panose="020F0302020204030204" pitchFamily="34" charset="0"/>
              </a:rPr>
              <a:t>Jesus’ mother said to him, “They have no more wine.”</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 </a:t>
            </a:r>
          </a:p>
        </p:txBody>
      </p:sp>
      <p:sp>
        <p:nvSpPr>
          <p:cNvPr id="8" name="TextBox 7">
            <a:extLst>
              <a:ext uri="{FF2B5EF4-FFF2-40B4-BE49-F238E27FC236}">
                <a16:creationId xmlns:a16="http://schemas.microsoft.com/office/drawing/2014/main" xmlns="" id="{19B69E3B-042F-6154-1FFA-FBD920854DAD}"/>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26513185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F5D7DE39-6B22-9D98-8D8F-C0081E4CB17E}"/>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xmlns="" id="{67A376B5-2FD5-5930-E2B8-72F6660ECF41}"/>
              </a:ext>
            </a:extLst>
          </p:cNvPr>
          <p:cNvSpPr txBox="1">
            <a:spLocks noChangeArrowheads="1"/>
          </p:cNvSpPr>
          <p:nvPr/>
        </p:nvSpPr>
        <p:spPr bwMode="auto">
          <a:xfrm>
            <a:off x="304800" y="1295401"/>
            <a:ext cx="11537430" cy="4302716"/>
          </a:xfrm>
          <a:prstGeom prst="rect">
            <a:avLst/>
          </a:prstGeom>
          <a:noFill/>
          <a:ln w="9525">
            <a:noFill/>
            <a:miter lim="800000"/>
            <a:headEnd/>
            <a:tailEnd/>
          </a:ln>
        </p:spPr>
        <p:txBody>
          <a:bodyPr wrap="square">
            <a:spAutoFit/>
          </a:bodyPr>
          <a:lstStyle/>
          <a:p>
            <a:pPr marL="579438" indent="-579438">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1</a:t>
            </a:r>
            <a:r>
              <a:rPr lang="en-US" sz="3800" dirty="0">
                <a:solidFill>
                  <a:schemeClr val="bg1"/>
                </a:solidFill>
                <a:latin typeface="Calibri Light" panose="020F0302020204030204" pitchFamily="34" charset="0"/>
                <a:cs typeface="Calibri Light" panose="020F0302020204030204" pitchFamily="34" charset="0"/>
              </a:rPr>
              <a:t> 	On the third day a wedding took place at Cana in Galilee. Jesus’ mother was there, </a:t>
            </a:r>
          </a:p>
          <a:p>
            <a:pPr marL="579438" indent="-579438">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2 	</a:t>
            </a:r>
            <a:r>
              <a:rPr lang="en-US" sz="3800" dirty="0">
                <a:solidFill>
                  <a:schemeClr val="bg1"/>
                </a:solidFill>
                <a:latin typeface="Calibri Light" panose="020F0302020204030204" pitchFamily="34" charset="0"/>
                <a:cs typeface="Calibri Light" panose="020F0302020204030204" pitchFamily="34" charset="0"/>
              </a:rPr>
              <a:t>and Jesus and his disciples had also been invited to the wedding. </a:t>
            </a:r>
          </a:p>
          <a:p>
            <a:pPr marL="579438" indent="-579438">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3 	</a:t>
            </a:r>
            <a:r>
              <a:rPr lang="en-US" sz="3800" dirty="0">
                <a:solidFill>
                  <a:schemeClr val="bg1"/>
                </a:solidFill>
                <a:latin typeface="Calibri Light" panose="020F0302020204030204" pitchFamily="34" charset="0"/>
                <a:cs typeface="Calibri Light" panose="020F0302020204030204" pitchFamily="34" charset="0"/>
              </a:rPr>
              <a:t>When the wine was gone, Jesus’ mother said to him, “They have no more wine.” </a:t>
            </a:r>
          </a:p>
          <a:p>
            <a:pPr marL="579438" indent="-579438">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4 	</a:t>
            </a:r>
            <a:r>
              <a:rPr lang="en-US" sz="3800" dirty="0">
                <a:solidFill>
                  <a:schemeClr val="bg1"/>
                </a:solidFill>
                <a:latin typeface="Calibri Light" panose="020F0302020204030204" pitchFamily="34" charset="0"/>
                <a:cs typeface="Calibri Light" panose="020F0302020204030204" pitchFamily="34" charset="0"/>
              </a:rPr>
              <a:t>“Woman, why do you involve me?” Jesus replied. “My hour has not yet come.”</a:t>
            </a:r>
          </a:p>
        </p:txBody>
      </p:sp>
      <p:sp>
        <p:nvSpPr>
          <p:cNvPr id="8" name="TextBox 7">
            <a:extLst>
              <a:ext uri="{FF2B5EF4-FFF2-40B4-BE49-F238E27FC236}">
                <a16:creationId xmlns:a16="http://schemas.microsoft.com/office/drawing/2014/main" xmlns="" id="{5FF006E5-CF16-72AC-359A-A3C555BFE83E}"/>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573466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500"/>
                                  </p:stCondLst>
                                  <p:childTnLst>
                                    <p:set>
                                      <p:cBhvr>
                                        <p:cTn id="6" dur="1" fill="hold">
                                          <p:stCondLst>
                                            <p:cond delay="0"/>
                                          </p:stCondLst>
                                        </p:cTn>
                                        <p:tgtEl>
                                          <p:spTgt spid="1945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49D3AEF5-6200-CCE0-0A6E-A7621D33FA80}"/>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xmlns="" id="{4F4787C9-8913-E758-8FFB-E23CF1538E79}"/>
              </a:ext>
            </a:extLst>
          </p:cNvPr>
          <p:cNvSpPr txBox="1">
            <a:spLocks noChangeArrowheads="1"/>
          </p:cNvSpPr>
          <p:nvPr/>
        </p:nvSpPr>
        <p:spPr bwMode="auto">
          <a:xfrm>
            <a:off x="304800" y="1295401"/>
            <a:ext cx="11537430" cy="4302716"/>
          </a:xfrm>
          <a:prstGeom prst="rect">
            <a:avLst/>
          </a:prstGeom>
          <a:noFill/>
          <a:ln w="9525">
            <a:noFill/>
            <a:miter lim="800000"/>
            <a:headEnd/>
            <a:tailEnd/>
          </a:ln>
        </p:spPr>
        <p:txBody>
          <a:bodyPr wrap="square">
            <a:spAutoFit/>
          </a:bodyPr>
          <a:lstStyle/>
          <a:p>
            <a:pPr marL="579438" indent="-579438">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1</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 	On the third day a wedding took place at Cana in Galilee. Jesus’ mother was there, </a:t>
            </a:r>
          </a:p>
          <a:p>
            <a:pPr marL="579438" indent="-579438">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2 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and Jesus and his disciples had also been invited to the wedding. </a:t>
            </a:r>
          </a:p>
          <a:p>
            <a:pPr marL="579438" indent="-579438">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3 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When the wine was gone, Jesus’ mother said to him, “They have no more wine.” </a:t>
            </a:r>
          </a:p>
          <a:p>
            <a:pPr marL="579438" indent="-579438">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4 	</a:t>
            </a:r>
            <a:r>
              <a:rPr lang="en-US" sz="3800" dirty="0">
                <a:solidFill>
                  <a:schemeClr val="bg1"/>
                </a:solidFill>
                <a:latin typeface="Calibri Light" panose="020F0302020204030204" pitchFamily="34" charset="0"/>
                <a:cs typeface="Calibri Light" panose="020F0302020204030204" pitchFamily="34" charset="0"/>
              </a:rPr>
              <a:t>“Woman</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 why do you involve me?” Jesus replied. “My hour has not yet come.”</a:t>
            </a:r>
          </a:p>
        </p:txBody>
      </p:sp>
      <p:sp>
        <p:nvSpPr>
          <p:cNvPr id="8" name="TextBox 7">
            <a:extLst>
              <a:ext uri="{FF2B5EF4-FFF2-40B4-BE49-F238E27FC236}">
                <a16:creationId xmlns:a16="http://schemas.microsoft.com/office/drawing/2014/main" xmlns="" id="{A42B6F2B-509F-DB5B-E478-34174A2CF3C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2" name="Rectangle 1">
            <a:extLst>
              <a:ext uri="{FF2B5EF4-FFF2-40B4-BE49-F238E27FC236}">
                <a16:creationId xmlns:a16="http://schemas.microsoft.com/office/drawing/2014/main" xmlns="" id="{8070E20A-4FE8-88EA-6849-3FA84C306CCF}"/>
              </a:ext>
            </a:extLst>
          </p:cNvPr>
          <p:cNvSpPr>
            <a:spLocks noChangeArrowheads="1"/>
          </p:cNvSpPr>
          <p:nvPr/>
        </p:nvSpPr>
        <p:spPr bwMode="auto">
          <a:xfrm>
            <a:off x="2798064" y="4956572"/>
            <a:ext cx="5403114" cy="934153"/>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xmlns="" id="{6D39FEFB-CF11-894D-417B-08443288AF1F}"/>
              </a:ext>
            </a:extLst>
          </p:cNvPr>
          <p:cNvSpPr txBox="1">
            <a:spLocks noChangeArrowheads="1"/>
          </p:cNvSpPr>
          <p:nvPr/>
        </p:nvSpPr>
        <p:spPr bwMode="auto">
          <a:xfrm>
            <a:off x="2780406" y="5061958"/>
            <a:ext cx="5324225" cy="701731"/>
          </a:xfrm>
          <a:prstGeom prst="rect">
            <a:avLst/>
          </a:prstGeom>
          <a:noFill/>
          <a:ln w="38100">
            <a:noFill/>
            <a:miter lim="800000"/>
            <a:headEnd/>
            <a:tailEnd/>
          </a:ln>
        </p:spPr>
        <p:txBody>
          <a:bodyPr wrap="square">
            <a:spAutoFit/>
          </a:bodyPr>
          <a:lstStyle/>
          <a:p>
            <a:pPr marL="12700" lvl="3" algn="ctr">
              <a:lnSpc>
                <a:spcPct val="90000"/>
              </a:lnSpc>
              <a:spcBef>
                <a:spcPts val="0"/>
              </a:spcBef>
              <a:spcAft>
                <a:spcPts val="0"/>
              </a:spcAft>
              <a:buSzPct val="100000"/>
            </a:pPr>
            <a:r>
              <a:rPr lang="en-US" sz="44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Gk. </a:t>
            </a:r>
            <a:r>
              <a:rPr lang="en-US" sz="4400" i="1" dirty="0" err="1">
                <a:solidFill>
                  <a:schemeClr val="bg1"/>
                </a:solidFill>
                <a:latin typeface="Calibri Light" panose="020F0302020204030204" pitchFamily="34" charset="0"/>
                <a:ea typeface="Cambria" panose="02040503050406030204" pitchFamily="18" charset="0"/>
                <a:cs typeface="Calibri Light" panose="020F0302020204030204" pitchFamily="34" charset="0"/>
              </a:rPr>
              <a:t>gunā</a:t>
            </a:r>
            <a:endParaRPr lang="en-US" sz="4400" i="1" dirty="0">
              <a:solidFill>
                <a:schemeClr val="bg1"/>
              </a:solidFill>
              <a:latin typeface="Calibri Light" panose="020F0302020204030204" pitchFamily="34" charset="0"/>
              <a:ea typeface="Cambria" panose="02040503050406030204" pitchFamily="18" charset="0"/>
              <a:cs typeface="Calibri Light" panose="020F0302020204030204" pitchFamily="34" charset="0"/>
            </a:endParaRPr>
          </a:p>
        </p:txBody>
      </p:sp>
    </p:spTree>
    <p:extLst>
      <p:ext uri="{BB962C8B-B14F-4D97-AF65-F5344CB8AC3E}">
        <p14:creationId xmlns:p14="http://schemas.microsoft.com/office/powerpoint/2010/main" val="3290788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E13E608E-A3D9-DEC8-6E0A-3DB86DBED9A2}"/>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xmlns="" id="{E254422A-AF52-84A3-BC38-8AF29B024A42}"/>
              </a:ext>
            </a:extLst>
          </p:cNvPr>
          <p:cNvSpPr txBox="1">
            <a:spLocks noChangeArrowheads="1"/>
          </p:cNvSpPr>
          <p:nvPr/>
        </p:nvSpPr>
        <p:spPr bwMode="auto">
          <a:xfrm>
            <a:off x="304800" y="1295401"/>
            <a:ext cx="11537430" cy="4302716"/>
          </a:xfrm>
          <a:prstGeom prst="rect">
            <a:avLst/>
          </a:prstGeom>
          <a:noFill/>
          <a:ln w="9525">
            <a:noFill/>
            <a:miter lim="800000"/>
            <a:headEnd/>
            <a:tailEnd/>
          </a:ln>
        </p:spPr>
        <p:txBody>
          <a:bodyPr wrap="square">
            <a:spAutoFit/>
          </a:bodyPr>
          <a:lstStyle/>
          <a:p>
            <a:pPr marL="579438" indent="-579438">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1</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 	On the third day a wedding took place at Cana in Galilee. Jesus’ mother was there, </a:t>
            </a:r>
          </a:p>
          <a:p>
            <a:pPr marL="579438" indent="-579438">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2 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and Jesus and his disciples had also been invited to the wedding. </a:t>
            </a:r>
          </a:p>
          <a:p>
            <a:pPr marL="579438" indent="-579438">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3 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When the wine was gone, Jesus’ mother said to him, “They have no more wine.” </a:t>
            </a:r>
          </a:p>
          <a:p>
            <a:pPr marL="579438" indent="-579438">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4 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“Woman, </a:t>
            </a:r>
            <a:r>
              <a:rPr lang="en-US" sz="3800" dirty="0">
                <a:solidFill>
                  <a:schemeClr val="bg1"/>
                </a:solidFill>
                <a:latin typeface="Calibri Light" panose="020F0302020204030204" pitchFamily="34" charset="0"/>
                <a:cs typeface="Calibri Light" panose="020F0302020204030204" pitchFamily="34" charset="0"/>
              </a:rPr>
              <a:t>why do you involve me?”</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 Jesus replied. “My hour has not yet come.”</a:t>
            </a:r>
          </a:p>
        </p:txBody>
      </p:sp>
      <p:sp>
        <p:nvSpPr>
          <p:cNvPr id="8" name="TextBox 7">
            <a:extLst>
              <a:ext uri="{FF2B5EF4-FFF2-40B4-BE49-F238E27FC236}">
                <a16:creationId xmlns:a16="http://schemas.microsoft.com/office/drawing/2014/main" xmlns="" id="{566EA930-3EE5-5DE5-A065-9CB51F9F443B}"/>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2" name="Rectangle 1">
            <a:extLst>
              <a:ext uri="{FF2B5EF4-FFF2-40B4-BE49-F238E27FC236}">
                <a16:creationId xmlns:a16="http://schemas.microsoft.com/office/drawing/2014/main" xmlns="" id="{3CD5D3D3-4B59-8B0C-4AF8-8B6EB8786311}"/>
              </a:ext>
            </a:extLst>
          </p:cNvPr>
          <p:cNvSpPr>
            <a:spLocks noChangeArrowheads="1"/>
          </p:cNvSpPr>
          <p:nvPr/>
        </p:nvSpPr>
        <p:spPr bwMode="auto">
          <a:xfrm>
            <a:off x="326136" y="1221225"/>
            <a:ext cx="11592294" cy="3222759"/>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xmlns="" id="{1D309091-6EA4-1E61-9EC7-971796774B89}"/>
              </a:ext>
            </a:extLst>
          </p:cNvPr>
          <p:cNvSpPr txBox="1">
            <a:spLocks noChangeArrowheads="1"/>
          </p:cNvSpPr>
          <p:nvPr/>
        </p:nvSpPr>
        <p:spPr bwMode="auto">
          <a:xfrm>
            <a:off x="349120" y="1312349"/>
            <a:ext cx="11493109" cy="1748171"/>
          </a:xfrm>
          <a:prstGeom prst="rect">
            <a:avLst/>
          </a:prstGeom>
          <a:noFill/>
          <a:ln w="38100">
            <a:noFill/>
            <a:miter lim="800000"/>
            <a:headEnd/>
            <a:tailEnd/>
          </a:ln>
        </p:spPr>
        <p:txBody>
          <a:bodyPr wrap="square">
            <a:spAutoFit/>
          </a:bodyPr>
          <a:lstStyle/>
          <a:p>
            <a:pPr marL="12700" lvl="3">
              <a:lnSpc>
                <a:spcPct val="90000"/>
              </a:lnSpc>
              <a:spcBef>
                <a:spcPts val="0"/>
              </a:spcBef>
              <a:spcAft>
                <a:spcPts val="600"/>
              </a:spcAft>
              <a:buSzPct val="100000"/>
            </a:pPr>
            <a:r>
              <a:rPr lang="en-US" sz="42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Many elevate Mary to a status nearly equal to Jesus </a:t>
            </a:r>
          </a:p>
          <a:p>
            <a:pPr marL="471488" lvl="3">
              <a:lnSpc>
                <a:spcPct val="90000"/>
              </a:lnSpc>
              <a:spcBef>
                <a:spcPts val="0"/>
              </a:spcBef>
              <a:spcAft>
                <a:spcPts val="1000"/>
              </a:spcAft>
              <a:buSzPct val="100000"/>
            </a:pPr>
            <a:r>
              <a:rPr lang="en-US" sz="36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Luke 11:27-28: “Blessed is the womb that bore You and the breasts at which You nursed.”    </a:t>
            </a:r>
          </a:p>
        </p:txBody>
      </p:sp>
    </p:spTree>
    <p:extLst>
      <p:ext uri="{BB962C8B-B14F-4D97-AF65-F5344CB8AC3E}">
        <p14:creationId xmlns:p14="http://schemas.microsoft.com/office/powerpoint/2010/main" val="856035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9644A2F3-3EFE-7242-336C-8B661040E5B1}"/>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xmlns="" id="{E177D697-5E04-714A-143F-E0C68414DDFD}"/>
              </a:ext>
            </a:extLst>
          </p:cNvPr>
          <p:cNvSpPr txBox="1">
            <a:spLocks noChangeArrowheads="1"/>
          </p:cNvSpPr>
          <p:nvPr/>
        </p:nvSpPr>
        <p:spPr bwMode="auto">
          <a:xfrm>
            <a:off x="304800" y="1295401"/>
            <a:ext cx="11537430" cy="4302716"/>
          </a:xfrm>
          <a:prstGeom prst="rect">
            <a:avLst/>
          </a:prstGeom>
          <a:noFill/>
          <a:ln w="9525">
            <a:noFill/>
            <a:miter lim="800000"/>
            <a:headEnd/>
            <a:tailEnd/>
          </a:ln>
        </p:spPr>
        <p:txBody>
          <a:bodyPr wrap="square">
            <a:spAutoFit/>
          </a:bodyPr>
          <a:lstStyle/>
          <a:p>
            <a:pPr marL="579438" indent="-579438">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1</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 	On the third day a wedding took place at Cana in Galilee. Jesus’ mother was there, </a:t>
            </a:r>
          </a:p>
          <a:p>
            <a:pPr marL="579438" indent="-579438">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2 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and Jesus and his disciples had also been invited to the wedding. </a:t>
            </a:r>
          </a:p>
          <a:p>
            <a:pPr marL="579438" indent="-579438">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3 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When the wine was gone, Jesus’ mother said to him, “They have no more wine.” </a:t>
            </a:r>
          </a:p>
          <a:p>
            <a:pPr marL="579438" indent="-579438">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4 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“Woman, </a:t>
            </a:r>
            <a:r>
              <a:rPr lang="en-US" sz="3800" dirty="0">
                <a:solidFill>
                  <a:schemeClr val="bg1"/>
                </a:solidFill>
                <a:latin typeface="Calibri Light" panose="020F0302020204030204" pitchFamily="34" charset="0"/>
                <a:cs typeface="Calibri Light" panose="020F0302020204030204" pitchFamily="34" charset="0"/>
              </a:rPr>
              <a:t>why do you involve me?”</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 Jesus replied. “My hour has not yet come.”</a:t>
            </a:r>
          </a:p>
        </p:txBody>
      </p:sp>
      <p:sp>
        <p:nvSpPr>
          <p:cNvPr id="8" name="TextBox 7">
            <a:extLst>
              <a:ext uri="{FF2B5EF4-FFF2-40B4-BE49-F238E27FC236}">
                <a16:creationId xmlns:a16="http://schemas.microsoft.com/office/drawing/2014/main" xmlns="" id="{07E8A576-E491-577A-07FB-C8682DE7E998}"/>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2" name="Rectangle 1">
            <a:extLst>
              <a:ext uri="{FF2B5EF4-FFF2-40B4-BE49-F238E27FC236}">
                <a16:creationId xmlns:a16="http://schemas.microsoft.com/office/drawing/2014/main" xmlns="" id="{92DCD1DC-EED6-63DA-2CDF-C6E03847FDC5}"/>
              </a:ext>
            </a:extLst>
          </p:cNvPr>
          <p:cNvSpPr>
            <a:spLocks noChangeArrowheads="1"/>
          </p:cNvSpPr>
          <p:nvPr/>
        </p:nvSpPr>
        <p:spPr bwMode="auto">
          <a:xfrm>
            <a:off x="326136" y="1221225"/>
            <a:ext cx="11592294" cy="3222759"/>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xmlns="" id="{6E3980D4-AFEA-E807-0046-40E9A498E23C}"/>
              </a:ext>
            </a:extLst>
          </p:cNvPr>
          <p:cNvSpPr txBox="1">
            <a:spLocks noChangeArrowheads="1"/>
          </p:cNvSpPr>
          <p:nvPr/>
        </p:nvSpPr>
        <p:spPr bwMode="auto">
          <a:xfrm>
            <a:off x="349120" y="1312349"/>
            <a:ext cx="11493109" cy="2873607"/>
          </a:xfrm>
          <a:prstGeom prst="rect">
            <a:avLst/>
          </a:prstGeom>
          <a:noFill/>
          <a:ln w="38100">
            <a:noFill/>
            <a:miter lim="800000"/>
            <a:headEnd/>
            <a:tailEnd/>
          </a:ln>
        </p:spPr>
        <p:txBody>
          <a:bodyPr wrap="square">
            <a:spAutoFit/>
          </a:bodyPr>
          <a:lstStyle/>
          <a:p>
            <a:pPr marL="12700" lvl="3">
              <a:lnSpc>
                <a:spcPct val="90000"/>
              </a:lnSpc>
              <a:spcBef>
                <a:spcPts val="0"/>
              </a:spcBef>
              <a:spcAft>
                <a:spcPts val="600"/>
              </a:spcAft>
              <a:buSzPct val="100000"/>
            </a:pPr>
            <a:r>
              <a:rPr lang="en-US" sz="42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Many elevate Mary to a status nearly equal to Jesus </a:t>
            </a:r>
          </a:p>
          <a:p>
            <a:pPr marL="471488" lvl="3">
              <a:lnSpc>
                <a:spcPct val="90000"/>
              </a:lnSpc>
              <a:spcBef>
                <a:spcPts val="0"/>
              </a:spcBef>
              <a:spcAft>
                <a:spcPts val="1000"/>
              </a:spcAft>
              <a:buSzPct val="100000"/>
            </a:pPr>
            <a:r>
              <a:rPr lang="en-US" sz="36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Luke 11:27-28: “Blessed is the womb that bore You and the breasts at which You nursed.”  </a:t>
            </a:r>
          </a:p>
          <a:p>
            <a:pPr marL="471488" lvl="3">
              <a:lnSpc>
                <a:spcPct val="90000"/>
              </a:lnSpc>
              <a:spcBef>
                <a:spcPts val="0"/>
              </a:spcBef>
              <a:spcAft>
                <a:spcPts val="1000"/>
              </a:spcAft>
              <a:buSzPct val="100000"/>
            </a:pPr>
            <a:r>
              <a:rPr lang="en-US" sz="36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But He said, “On the contrary, blessed are those who hear the word of God and observe it.”   </a:t>
            </a:r>
          </a:p>
        </p:txBody>
      </p:sp>
    </p:spTree>
    <p:extLst>
      <p:ext uri="{BB962C8B-B14F-4D97-AF65-F5344CB8AC3E}">
        <p14:creationId xmlns:p14="http://schemas.microsoft.com/office/powerpoint/2010/main" val="5100586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CAE15BC24320841B732EA1C620706F1" ma:contentTypeVersion="13" ma:contentTypeDescription="Create a new document." ma:contentTypeScope="" ma:versionID="581c0934c9164dd76d9082214434c48c">
  <xsd:schema xmlns:xsd="http://www.w3.org/2001/XMLSchema" xmlns:xs="http://www.w3.org/2001/XMLSchema" xmlns:p="http://schemas.microsoft.com/office/2006/metadata/properties" xmlns:ns3="369b7a70-faf7-49ad-93f7-50be65527ab7" xmlns:ns4="ff815424-4e70-49c6-b287-782c85bc6f8e" targetNamespace="http://schemas.microsoft.com/office/2006/metadata/properties" ma:root="true" ma:fieldsID="e09e129f1aa0b73a08a9e58b1ff9de78" ns3:_="" ns4:_="">
    <xsd:import namespace="369b7a70-faf7-49ad-93f7-50be65527ab7"/>
    <xsd:import namespace="ff815424-4e70-49c6-b287-782c85bc6f8e"/>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4:SharedWithUsers" minOccurs="0"/>
                <xsd:element ref="ns4:SharedWithDetails" minOccurs="0"/>
                <xsd:element ref="ns4:SharingHintHash"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69b7a70-faf7-49ad-93f7-50be65527ab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f815424-4e70-49c6-b287-782c85bc6f8e"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100AA60-8A43-4548-B7E5-E21A21801B54}">
  <ds:schemaRefs>
    <ds:schemaRef ds:uri="369b7a70-faf7-49ad-93f7-50be65527ab7"/>
    <ds:schemaRef ds:uri="ff815424-4e70-49c6-b287-782c85bc6f8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512760A6-F761-4C5E-BD8C-9B89D0C666C6}">
  <ds:schemaRefs>
    <ds:schemaRef ds:uri="http://purl.org/dc/terms/"/>
    <ds:schemaRef ds:uri="http://schemas.microsoft.com/office/2006/documentManagement/types"/>
    <ds:schemaRef ds:uri="ff815424-4e70-49c6-b287-782c85bc6f8e"/>
    <ds:schemaRef ds:uri="http://purl.org/dc/dcmitype/"/>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369b7a70-faf7-49ad-93f7-50be65527ab7"/>
    <ds:schemaRef ds:uri="http://www.w3.org/XML/1998/namespace"/>
  </ds:schemaRefs>
</ds:datastoreItem>
</file>

<file path=customXml/itemProps3.xml><?xml version="1.0" encoding="utf-8"?>
<ds:datastoreItem xmlns:ds="http://schemas.openxmlformats.org/officeDocument/2006/customXml" ds:itemID="{45325CAD-493D-4420-99CF-615174C3903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4054</TotalTime>
  <Words>690</Words>
  <Application>Microsoft Office PowerPoint</Application>
  <PresentationFormat>Widescreen</PresentationFormat>
  <Paragraphs>197</Paragraphs>
  <Slides>30</Slides>
  <Notes>30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30</vt:i4>
      </vt:variant>
    </vt:vector>
  </HeadingPairs>
  <TitlesOfParts>
    <vt:vector size="37" baseType="lpstr">
      <vt:lpstr>ＭＳ Ｐゴシック</vt:lpstr>
      <vt:lpstr>Arial</vt:lpstr>
      <vt:lpstr>Calibri</vt:lpstr>
      <vt:lpstr>Calibri Light</vt:lpstr>
      <vt:lpstr>Cambria</vt:lpstr>
      <vt:lpstr>Century Gothic</vt:lpstr>
      <vt:lpstr>Office Theme</vt:lpstr>
      <vt:lpstr>JOHN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JOHN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PEACE</dc:title>
  <dc:creator>Conrad Hilario</dc:creator>
  <cp:lastModifiedBy>DoddH</cp:lastModifiedBy>
  <cp:revision>5</cp:revision>
  <dcterms:created xsi:type="dcterms:W3CDTF">2019-11-11T23:15:35Z</dcterms:created>
  <dcterms:modified xsi:type="dcterms:W3CDTF">2024-02-06T20:17:43Z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0x0101001CAE15BC24320841B732EA1C620706F1</vt:lpwstr>
  </property>
</Properties>
</file>