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91521" r:id="rId2"/>
  </p:sldMasterIdLst>
  <p:notesMasterIdLst>
    <p:notesMasterId r:id="rId57"/>
  </p:notesMasterIdLst>
  <p:sldIdLst>
    <p:sldId id="4158" r:id="rId3"/>
    <p:sldId id="8069" r:id="rId4"/>
    <p:sldId id="8011" r:id="rId5"/>
    <p:sldId id="8013" r:id="rId6"/>
    <p:sldId id="8014" r:id="rId7"/>
    <p:sldId id="8078" r:id="rId8"/>
    <p:sldId id="8015" r:id="rId9"/>
    <p:sldId id="8016" r:id="rId10"/>
    <p:sldId id="8017" r:id="rId11"/>
    <p:sldId id="8018" r:id="rId12"/>
    <p:sldId id="8019" r:id="rId13"/>
    <p:sldId id="8079" r:id="rId14"/>
    <p:sldId id="8022" r:id="rId15"/>
    <p:sldId id="8025" r:id="rId16"/>
    <p:sldId id="8023" r:id="rId17"/>
    <p:sldId id="8026" r:id="rId18"/>
    <p:sldId id="8027" r:id="rId19"/>
    <p:sldId id="8028" r:id="rId20"/>
    <p:sldId id="8029" r:id="rId21"/>
    <p:sldId id="8024" r:id="rId22"/>
    <p:sldId id="8031" r:id="rId23"/>
    <p:sldId id="8032" r:id="rId24"/>
    <p:sldId id="8033" r:id="rId25"/>
    <p:sldId id="8035" r:id="rId26"/>
    <p:sldId id="8036" r:id="rId27"/>
    <p:sldId id="8038" r:id="rId28"/>
    <p:sldId id="8039" r:id="rId29"/>
    <p:sldId id="8081" r:id="rId30"/>
    <p:sldId id="8082" r:id="rId31"/>
    <p:sldId id="8083" r:id="rId32"/>
    <p:sldId id="8074" r:id="rId33"/>
    <p:sldId id="8040" r:id="rId34"/>
    <p:sldId id="8084" r:id="rId35"/>
    <p:sldId id="8044" r:id="rId36"/>
    <p:sldId id="8045" r:id="rId37"/>
    <p:sldId id="8046" r:id="rId38"/>
    <p:sldId id="8047" r:id="rId39"/>
    <p:sldId id="8049" r:id="rId40"/>
    <p:sldId id="8048" r:id="rId41"/>
    <p:sldId id="8093" r:id="rId42"/>
    <p:sldId id="8051" r:id="rId43"/>
    <p:sldId id="8052" r:id="rId44"/>
    <p:sldId id="8075" r:id="rId45"/>
    <p:sldId id="8085" r:id="rId46"/>
    <p:sldId id="8086" r:id="rId47"/>
    <p:sldId id="8087" r:id="rId48"/>
    <p:sldId id="8088" r:id="rId49"/>
    <p:sldId id="8059" r:id="rId50"/>
    <p:sldId id="8060" r:id="rId51"/>
    <p:sldId id="8063" r:id="rId52"/>
    <p:sldId id="8089" r:id="rId53"/>
    <p:sldId id="8000" r:id="rId54"/>
    <p:sldId id="8091" r:id="rId55"/>
    <p:sldId id="8092" r:id="rId5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66CC"/>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288" autoAdjust="0"/>
    <p:restoredTop sz="80809" autoAdjust="0"/>
  </p:normalViewPr>
  <p:slideViewPr>
    <p:cSldViewPr snapToGrid="0">
      <p:cViewPr varScale="1">
        <p:scale>
          <a:sx n="65" d="100"/>
          <a:sy n="65" d="100"/>
        </p:scale>
        <p:origin x="76" y="108"/>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7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6"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350d618f-92d9-45c2-831f-faece6ff0719" providerId="ADAL" clId="{85AD5170-AA9D-4DD5-9A74-4894F33A9D7F}"/>
  </pc:docChgLst>
  <pc:docChgLst>
    <pc:chgData name="SullivanM" userId="350d618f-92d9-45c2-831f-faece6ff0719" providerId="ADAL" clId="{CDB71FCD-4A6D-4970-8571-1AF5FCDAF628}"/>
    <pc:docChg chg="undo custSel addSld delSld modSld">
      <pc:chgData name="SullivanM" userId="350d618f-92d9-45c2-831f-faece6ff0719" providerId="ADAL" clId="{CDB71FCD-4A6D-4970-8571-1AF5FCDAF628}" dt="2023-12-27T15:00:21.060" v="927" actId="20577"/>
      <pc:docMkLst>
        <pc:docMk/>
      </pc:docMkLst>
      <pc:sldChg chg="modAnim">
        <pc:chgData name="SullivanM" userId="350d618f-92d9-45c2-831f-faece6ff0719" providerId="ADAL" clId="{CDB71FCD-4A6D-4970-8571-1AF5FCDAF628}" dt="2023-12-23T16:17:29.835" v="17"/>
        <pc:sldMkLst>
          <pc:docMk/>
          <pc:sldMk cId="0" sldId="1285"/>
        </pc:sldMkLst>
      </pc:sldChg>
      <pc:sldChg chg="modSp modAnim">
        <pc:chgData name="SullivanM" userId="350d618f-92d9-45c2-831f-faece6ff0719" providerId="ADAL" clId="{CDB71FCD-4A6D-4970-8571-1AF5FCDAF628}" dt="2023-12-27T15:00:21.060" v="927" actId="20577"/>
        <pc:sldMkLst>
          <pc:docMk/>
          <pc:sldMk cId="2083473394" sldId="8000"/>
        </pc:sldMkLst>
        <pc:spChg chg="mod">
          <ac:chgData name="SullivanM" userId="350d618f-92d9-45c2-831f-faece6ff0719" providerId="ADAL" clId="{CDB71FCD-4A6D-4970-8571-1AF5FCDAF628}" dt="2023-12-27T15:00:21.060" v="927" actId="20577"/>
          <ac:spMkLst>
            <pc:docMk/>
            <pc:sldMk cId="2083473394" sldId="8000"/>
            <ac:spMk id="18434" creationId="{C7D27934-BA8D-0729-FEBE-700E6E619618}"/>
          </ac:spMkLst>
        </pc:spChg>
      </pc:sldChg>
      <pc:sldChg chg="modSp">
        <pc:chgData name="SullivanM" userId="350d618f-92d9-45c2-831f-faece6ff0719" providerId="ADAL" clId="{CDB71FCD-4A6D-4970-8571-1AF5FCDAF628}" dt="2023-12-23T16:01:20.531" v="13" actId="20577"/>
        <pc:sldMkLst>
          <pc:docMk/>
          <pc:sldMk cId="3438888432" sldId="8011"/>
        </pc:sldMkLst>
        <pc:spChg chg="mod">
          <ac:chgData name="SullivanM" userId="350d618f-92d9-45c2-831f-faece6ff0719" providerId="ADAL" clId="{CDB71FCD-4A6D-4970-8571-1AF5FCDAF628}" dt="2023-12-23T16:01:20.531" v="13" actId="20577"/>
          <ac:spMkLst>
            <pc:docMk/>
            <pc:sldMk cId="3438888432" sldId="8011"/>
            <ac:spMk id="18434" creationId="{C7D27934-BA8D-0729-FEBE-700E6E619618}"/>
          </ac:spMkLst>
        </pc:spChg>
      </pc:sldChg>
      <pc:sldChg chg="modSp">
        <pc:chgData name="SullivanM" userId="350d618f-92d9-45c2-831f-faece6ff0719" providerId="ADAL" clId="{CDB71FCD-4A6D-4970-8571-1AF5FCDAF628}" dt="2023-12-26T04:16:28.443" v="42" actId="20577"/>
        <pc:sldMkLst>
          <pc:docMk/>
          <pc:sldMk cId="3185234125" sldId="8014"/>
        </pc:sldMkLst>
        <pc:spChg chg="mod">
          <ac:chgData name="SullivanM" userId="350d618f-92d9-45c2-831f-faece6ff0719" providerId="ADAL" clId="{CDB71FCD-4A6D-4970-8571-1AF5FCDAF628}" dt="2023-12-26T04:16:28.443" v="42" actId="20577"/>
          <ac:spMkLst>
            <pc:docMk/>
            <pc:sldMk cId="3185234125" sldId="8014"/>
            <ac:spMk id="18434" creationId="{C7D27934-BA8D-0729-FEBE-700E6E619618}"/>
          </ac:spMkLst>
        </pc:spChg>
      </pc:sldChg>
      <pc:sldChg chg="modSp modAnim">
        <pc:chgData name="SullivanM" userId="350d618f-92d9-45c2-831f-faece6ff0719" providerId="ADAL" clId="{CDB71FCD-4A6D-4970-8571-1AF5FCDAF628}" dt="2023-12-26T04:21:27.646" v="184" actId="20577"/>
        <pc:sldMkLst>
          <pc:docMk/>
          <pc:sldMk cId="3911033719" sldId="8019"/>
        </pc:sldMkLst>
        <pc:spChg chg="mod">
          <ac:chgData name="SullivanM" userId="350d618f-92d9-45c2-831f-faece6ff0719" providerId="ADAL" clId="{CDB71FCD-4A6D-4970-8571-1AF5FCDAF628}" dt="2023-12-26T04:21:27.646" v="184" actId="20577"/>
          <ac:spMkLst>
            <pc:docMk/>
            <pc:sldMk cId="3911033719" sldId="8019"/>
            <ac:spMk id="18434" creationId="{C7D27934-BA8D-0729-FEBE-700E6E619618}"/>
          </ac:spMkLst>
        </pc:spChg>
      </pc:sldChg>
      <pc:sldChg chg="modSp">
        <pc:chgData name="SullivanM" userId="350d618f-92d9-45c2-831f-faece6ff0719" providerId="ADAL" clId="{CDB71FCD-4A6D-4970-8571-1AF5FCDAF628}" dt="2023-12-26T04:25:49.057" v="185" actId="1076"/>
        <pc:sldMkLst>
          <pc:docMk/>
          <pc:sldMk cId="3722401468" sldId="8024"/>
        </pc:sldMkLst>
        <pc:spChg chg="mod">
          <ac:chgData name="SullivanM" userId="350d618f-92d9-45c2-831f-faece6ff0719" providerId="ADAL" clId="{CDB71FCD-4A6D-4970-8571-1AF5FCDAF628}" dt="2023-12-26T04:25:49.057" v="185" actId="1076"/>
          <ac:spMkLst>
            <pc:docMk/>
            <pc:sldMk cId="3722401468" sldId="8024"/>
            <ac:spMk id="18434" creationId="{C7D27934-BA8D-0729-FEBE-700E6E619618}"/>
          </ac:spMkLst>
        </pc:spChg>
      </pc:sldChg>
      <pc:sldChg chg="modSp">
        <pc:chgData name="SullivanM" userId="350d618f-92d9-45c2-831f-faece6ff0719" providerId="ADAL" clId="{CDB71FCD-4A6D-4970-8571-1AF5FCDAF628}" dt="2023-12-26T04:29:14.253" v="244" actId="20577"/>
        <pc:sldMkLst>
          <pc:docMk/>
          <pc:sldMk cId="1373544798" sldId="8039"/>
        </pc:sldMkLst>
        <pc:spChg chg="mod">
          <ac:chgData name="SullivanM" userId="350d618f-92d9-45c2-831f-faece6ff0719" providerId="ADAL" clId="{CDB71FCD-4A6D-4970-8571-1AF5FCDAF628}" dt="2023-12-26T04:29:14.253" v="244" actId="20577"/>
          <ac:spMkLst>
            <pc:docMk/>
            <pc:sldMk cId="1373544798" sldId="8039"/>
            <ac:spMk id="3" creationId="{768C2AB4-229B-4276-B368-85CC2ED9D8B2}"/>
          </ac:spMkLst>
        </pc:spChg>
      </pc:sldChg>
      <pc:sldChg chg="modSp">
        <pc:chgData name="SullivanM" userId="350d618f-92d9-45c2-831f-faece6ff0719" providerId="ADAL" clId="{CDB71FCD-4A6D-4970-8571-1AF5FCDAF628}" dt="2023-12-26T20:36:14.201" v="561" actId="5793"/>
        <pc:sldMkLst>
          <pc:docMk/>
          <pc:sldMk cId="3697553979" sldId="8044"/>
        </pc:sldMkLst>
        <pc:spChg chg="mod">
          <ac:chgData name="SullivanM" userId="350d618f-92d9-45c2-831f-faece6ff0719" providerId="ADAL" clId="{CDB71FCD-4A6D-4970-8571-1AF5FCDAF628}" dt="2023-12-26T20:36:14.201" v="561" actId="5793"/>
          <ac:spMkLst>
            <pc:docMk/>
            <pc:sldMk cId="3697553979" sldId="8044"/>
            <ac:spMk id="18434" creationId="{C7D27934-BA8D-0729-FEBE-700E6E619618}"/>
          </ac:spMkLst>
        </pc:spChg>
      </pc:sldChg>
      <pc:sldChg chg="modSp">
        <pc:chgData name="SullivanM" userId="350d618f-92d9-45c2-831f-faece6ff0719" providerId="ADAL" clId="{CDB71FCD-4A6D-4970-8571-1AF5FCDAF628}" dt="2023-12-26T20:36:04.614" v="555" actId="5793"/>
        <pc:sldMkLst>
          <pc:docMk/>
          <pc:sldMk cId="1558917007" sldId="8045"/>
        </pc:sldMkLst>
        <pc:spChg chg="mod">
          <ac:chgData name="SullivanM" userId="350d618f-92d9-45c2-831f-faece6ff0719" providerId="ADAL" clId="{CDB71FCD-4A6D-4970-8571-1AF5FCDAF628}" dt="2023-12-26T20:36:04.614" v="555" actId="5793"/>
          <ac:spMkLst>
            <pc:docMk/>
            <pc:sldMk cId="1558917007" sldId="8045"/>
            <ac:spMk id="18434" creationId="{C7D27934-BA8D-0729-FEBE-700E6E619618}"/>
          </ac:spMkLst>
        </pc:spChg>
      </pc:sldChg>
      <pc:sldChg chg="modSp">
        <pc:chgData name="SullivanM" userId="350d618f-92d9-45c2-831f-faece6ff0719" providerId="ADAL" clId="{CDB71FCD-4A6D-4970-8571-1AF5FCDAF628}" dt="2023-12-26T20:36:17.913" v="564" actId="5793"/>
        <pc:sldMkLst>
          <pc:docMk/>
          <pc:sldMk cId="1032668139" sldId="8046"/>
        </pc:sldMkLst>
        <pc:spChg chg="mod">
          <ac:chgData name="SullivanM" userId="350d618f-92d9-45c2-831f-faece6ff0719" providerId="ADAL" clId="{CDB71FCD-4A6D-4970-8571-1AF5FCDAF628}" dt="2023-12-26T20:07:14.586" v="394" actId="20577"/>
          <ac:spMkLst>
            <pc:docMk/>
            <pc:sldMk cId="1032668139" sldId="8046"/>
            <ac:spMk id="5" creationId="{02983B2D-BDC3-43FC-897C-C1D44F32D758}"/>
          </ac:spMkLst>
        </pc:spChg>
        <pc:spChg chg="mod">
          <ac:chgData name="SullivanM" userId="350d618f-92d9-45c2-831f-faece6ff0719" providerId="ADAL" clId="{CDB71FCD-4A6D-4970-8571-1AF5FCDAF628}" dt="2023-12-26T20:36:17.913" v="564" actId="5793"/>
          <ac:spMkLst>
            <pc:docMk/>
            <pc:sldMk cId="1032668139" sldId="8046"/>
            <ac:spMk id="18434" creationId="{C7D27934-BA8D-0729-FEBE-700E6E619618}"/>
          </ac:spMkLst>
        </pc:spChg>
      </pc:sldChg>
      <pc:sldChg chg="modSp">
        <pc:chgData name="SullivanM" userId="350d618f-92d9-45c2-831f-faece6ff0719" providerId="ADAL" clId="{CDB71FCD-4A6D-4970-8571-1AF5FCDAF628}" dt="2023-12-26T20:37:23.918" v="588" actId="5793"/>
        <pc:sldMkLst>
          <pc:docMk/>
          <pc:sldMk cId="59575762" sldId="8047"/>
        </pc:sldMkLst>
        <pc:spChg chg="mod">
          <ac:chgData name="SullivanM" userId="350d618f-92d9-45c2-831f-faece6ff0719" providerId="ADAL" clId="{CDB71FCD-4A6D-4970-8571-1AF5FCDAF628}" dt="2023-12-26T20:37:23.918" v="588" actId="5793"/>
          <ac:spMkLst>
            <pc:docMk/>
            <pc:sldMk cId="59575762" sldId="8047"/>
            <ac:spMk id="18434" creationId="{C7D27934-BA8D-0729-FEBE-700E6E619618}"/>
          </ac:spMkLst>
        </pc:spChg>
      </pc:sldChg>
      <pc:sldChg chg="modSp">
        <pc:chgData name="SullivanM" userId="350d618f-92d9-45c2-831f-faece6ff0719" providerId="ADAL" clId="{CDB71FCD-4A6D-4970-8571-1AF5FCDAF628}" dt="2023-12-26T20:37:54.785" v="609" actId="20577"/>
        <pc:sldMkLst>
          <pc:docMk/>
          <pc:sldMk cId="3445528699" sldId="8048"/>
        </pc:sldMkLst>
        <pc:spChg chg="mod">
          <ac:chgData name="SullivanM" userId="350d618f-92d9-45c2-831f-faece6ff0719" providerId="ADAL" clId="{CDB71FCD-4A6D-4970-8571-1AF5FCDAF628}" dt="2023-12-26T20:37:54.785" v="609" actId="20577"/>
          <ac:spMkLst>
            <pc:docMk/>
            <pc:sldMk cId="3445528699" sldId="8048"/>
            <ac:spMk id="18434" creationId="{C7D27934-BA8D-0729-FEBE-700E6E619618}"/>
          </ac:spMkLst>
        </pc:spChg>
      </pc:sldChg>
      <pc:sldChg chg="modSp">
        <pc:chgData name="SullivanM" userId="350d618f-92d9-45c2-831f-faece6ff0719" providerId="ADAL" clId="{CDB71FCD-4A6D-4970-8571-1AF5FCDAF628}" dt="2023-12-26T20:37:38.827" v="607" actId="6549"/>
        <pc:sldMkLst>
          <pc:docMk/>
          <pc:sldMk cId="1297263223" sldId="8049"/>
        </pc:sldMkLst>
        <pc:spChg chg="mod">
          <ac:chgData name="SullivanM" userId="350d618f-92d9-45c2-831f-faece6ff0719" providerId="ADAL" clId="{CDB71FCD-4A6D-4970-8571-1AF5FCDAF628}" dt="2023-12-26T20:37:38.827" v="607" actId="6549"/>
          <ac:spMkLst>
            <pc:docMk/>
            <pc:sldMk cId="1297263223" sldId="8049"/>
            <ac:spMk id="18434" creationId="{C7D27934-BA8D-0729-FEBE-700E6E619618}"/>
          </ac:spMkLst>
        </pc:spChg>
      </pc:sldChg>
      <pc:sldChg chg="addSp delSp modSp delAnim">
        <pc:chgData name="SullivanM" userId="350d618f-92d9-45c2-831f-faece6ff0719" providerId="ADAL" clId="{CDB71FCD-4A6D-4970-8571-1AF5FCDAF628}" dt="2023-12-26T20:58:35.793" v="625" actId="1076"/>
        <pc:sldMkLst>
          <pc:docMk/>
          <pc:sldMk cId="3242190901" sldId="8058"/>
        </pc:sldMkLst>
        <pc:spChg chg="del mod ord">
          <ac:chgData name="SullivanM" userId="350d618f-92d9-45c2-831f-faece6ff0719" providerId="ADAL" clId="{CDB71FCD-4A6D-4970-8571-1AF5FCDAF628}" dt="2023-12-26T20:58:27.844" v="623" actId="478"/>
          <ac:spMkLst>
            <pc:docMk/>
            <pc:sldMk cId="3242190901" sldId="8058"/>
            <ac:spMk id="7" creationId="{CA5D7AE1-DD41-4570-B5A0-808A8C27C09C}"/>
          </ac:spMkLst>
        </pc:spChg>
        <pc:spChg chg="del mod">
          <ac:chgData name="SullivanM" userId="350d618f-92d9-45c2-831f-faece6ff0719" providerId="ADAL" clId="{CDB71FCD-4A6D-4970-8571-1AF5FCDAF628}" dt="2023-12-26T20:58:32.012" v="624" actId="478"/>
          <ac:spMkLst>
            <pc:docMk/>
            <pc:sldMk cId="3242190901" sldId="8058"/>
            <ac:spMk id="11" creationId="{2337DC1C-B44F-47E5-8369-758EDE6D3B2C}"/>
          </ac:spMkLst>
        </pc:spChg>
        <pc:picChg chg="add del mod ord">
          <ac:chgData name="SullivanM" userId="350d618f-92d9-45c2-831f-faece6ff0719" providerId="ADAL" clId="{CDB71FCD-4A6D-4970-8571-1AF5FCDAF628}" dt="2023-12-26T20:58:35.793" v="625" actId="1076"/>
          <ac:picMkLst>
            <pc:docMk/>
            <pc:sldMk cId="3242190901" sldId="8058"/>
            <ac:picMk id="3" creationId="{3B382DAC-D7C7-4E5D-AFCD-E45F68DBCB65}"/>
          </ac:picMkLst>
        </pc:picChg>
        <pc:picChg chg="del">
          <ac:chgData name="SullivanM" userId="350d618f-92d9-45c2-831f-faece6ff0719" providerId="ADAL" clId="{CDB71FCD-4A6D-4970-8571-1AF5FCDAF628}" dt="2023-12-26T20:57:18.593" v="610" actId="478"/>
          <ac:picMkLst>
            <pc:docMk/>
            <pc:sldMk cId="3242190901" sldId="8058"/>
            <ac:picMk id="5" creationId="{972B8A2A-4922-4AC4-BFC5-3372AD0E2C83}"/>
          </ac:picMkLst>
        </pc:picChg>
      </pc:sldChg>
      <pc:sldChg chg="modSp">
        <pc:chgData name="SullivanM" userId="350d618f-92d9-45c2-831f-faece6ff0719" providerId="ADAL" clId="{CDB71FCD-4A6D-4970-8571-1AF5FCDAF628}" dt="2023-12-26T21:01:31.234" v="647" actId="1076"/>
        <pc:sldMkLst>
          <pc:docMk/>
          <pc:sldMk cId="2122553074" sldId="8059"/>
        </pc:sldMkLst>
        <pc:spChg chg="mod">
          <ac:chgData name="SullivanM" userId="350d618f-92d9-45c2-831f-faece6ff0719" providerId="ADAL" clId="{CDB71FCD-4A6D-4970-8571-1AF5FCDAF628}" dt="2023-12-26T21:01:31.234" v="647" actId="1076"/>
          <ac:spMkLst>
            <pc:docMk/>
            <pc:sldMk cId="2122553074" sldId="8059"/>
            <ac:spMk id="5" creationId="{20C9CB3C-3DE0-4862-B055-4293871C7EA9}"/>
          </ac:spMkLst>
        </pc:spChg>
      </pc:sldChg>
      <pc:sldChg chg="modSp modAnim">
        <pc:chgData name="SullivanM" userId="350d618f-92d9-45c2-831f-faece6ff0719" providerId="ADAL" clId="{CDB71FCD-4A6D-4970-8571-1AF5FCDAF628}" dt="2023-12-27T14:34:31.862" v="704" actId="20577"/>
        <pc:sldMkLst>
          <pc:docMk/>
          <pc:sldMk cId="534762859" sldId="8063"/>
        </pc:sldMkLst>
        <pc:spChg chg="mod">
          <ac:chgData name="SullivanM" userId="350d618f-92d9-45c2-831f-faece6ff0719" providerId="ADAL" clId="{CDB71FCD-4A6D-4970-8571-1AF5FCDAF628}" dt="2023-12-27T14:34:08.842" v="700" actId="20577"/>
          <ac:spMkLst>
            <pc:docMk/>
            <pc:sldMk cId="534762859" sldId="8063"/>
            <ac:spMk id="18434" creationId="{C7D27934-BA8D-0729-FEBE-700E6E619618}"/>
          </ac:spMkLst>
        </pc:spChg>
      </pc:sldChg>
    </pc:docChg>
  </pc:docChgLst>
  <pc:docChgLst>
    <pc:chgData name="SullivanM" userId="350d618f-92d9-45c2-831f-faece6ff0719" providerId="ADAL" clId="{E4DFCD9F-BEE4-4B90-9ADB-DC9D791EB852}"/>
  </pc:docChgLst>
  <pc:docChgLst>
    <pc:chgData name="SullivanM" userId="350d618f-92d9-45c2-831f-faece6ff0719" providerId="ADAL" clId="{A531861E-BF46-435F-86A4-B2CE64867D7D}"/>
    <pc:docChg chg="undo custSel addSld delSld modSld">
      <pc:chgData name="SullivanM" userId="350d618f-92d9-45c2-831f-faece6ff0719" providerId="ADAL" clId="{A531861E-BF46-435F-86A4-B2CE64867D7D}" dt="2024-01-16T17:57:46.108" v="2639" actId="20577"/>
      <pc:docMkLst>
        <pc:docMk/>
      </pc:docMkLst>
      <pc:sldChg chg="delSp modSp delAnim modAnim">
        <pc:chgData name="SullivanM" userId="350d618f-92d9-45c2-831f-faece6ff0719" providerId="ADAL" clId="{A531861E-BF46-435F-86A4-B2CE64867D7D}" dt="2024-01-14T01:47:09.082" v="807"/>
        <pc:sldMkLst>
          <pc:docMk/>
          <pc:sldMk cId="0" sldId="1285"/>
        </pc:sldMkLst>
        <pc:spChg chg="del">
          <ac:chgData name="SullivanM" userId="350d618f-92d9-45c2-831f-faece6ff0719" providerId="ADAL" clId="{A531861E-BF46-435F-86A4-B2CE64867D7D}" dt="2024-01-14T01:40:01.664" v="684" actId="478"/>
          <ac:spMkLst>
            <pc:docMk/>
            <pc:sldMk cId="0" sldId="1285"/>
            <ac:spMk id="7" creationId="{F57F340A-2542-40C8-9794-A51D4A92A539}"/>
          </ac:spMkLst>
        </pc:spChg>
        <pc:spChg chg="del">
          <ac:chgData name="SullivanM" userId="350d618f-92d9-45c2-831f-faece6ff0719" providerId="ADAL" clId="{A531861E-BF46-435F-86A4-B2CE64867D7D}" dt="2024-01-14T01:39:47.789" v="682" actId="478"/>
          <ac:spMkLst>
            <pc:docMk/>
            <pc:sldMk cId="0" sldId="1285"/>
            <ac:spMk id="8" creationId="{31B6ED83-9679-4409-A0EC-1A35152C211F}"/>
          </ac:spMkLst>
        </pc:spChg>
        <pc:spChg chg="mod">
          <ac:chgData name="SullivanM" userId="350d618f-92d9-45c2-831f-faece6ff0719" providerId="ADAL" clId="{A531861E-BF46-435F-86A4-B2CE64867D7D}" dt="2024-01-14T01:40:09.624" v="686" actId="1076"/>
          <ac:spMkLst>
            <pc:docMk/>
            <pc:sldMk cId="0" sldId="1285"/>
            <ac:spMk id="9" creationId="{28E9C24A-EEB3-4F76-820D-5B27425FD635}"/>
          </ac:spMkLst>
        </pc:spChg>
        <pc:spChg chg="del">
          <ac:chgData name="SullivanM" userId="350d618f-92d9-45c2-831f-faece6ff0719" providerId="ADAL" clId="{A531861E-BF46-435F-86A4-B2CE64867D7D}" dt="2024-01-14T01:39:54.323" v="683" actId="478"/>
          <ac:spMkLst>
            <pc:docMk/>
            <pc:sldMk cId="0" sldId="1285"/>
            <ac:spMk id="15" creationId="{E5288C5A-9AA2-4FE5-AFFB-509B6526F421}"/>
          </ac:spMkLst>
        </pc:spChg>
      </pc:sldChg>
      <pc:sldChg chg="addSp modSp modAnim">
        <pc:chgData name="SullivanM" userId="350d618f-92d9-45c2-831f-faece6ff0719" providerId="ADAL" clId="{A531861E-BF46-435F-86A4-B2CE64867D7D}" dt="2024-01-14T04:21:53.322" v="2637"/>
        <pc:sldMkLst>
          <pc:docMk/>
          <pc:sldMk cId="2083473394" sldId="8000"/>
        </pc:sldMkLst>
        <pc:spChg chg="add mod">
          <ac:chgData name="SullivanM" userId="350d618f-92d9-45c2-831f-faece6ff0719" providerId="ADAL" clId="{A531861E-BF46-435F-86A4-B2CE64867D7D}" dt="2024-01-14T02:54:33.112" v="2398" actId="14100"/>
          <ac:spMkLst>
            <pc:docMk/>
            <pc:sldMk cId="2083473394" sldId="8000"/>
            <ac:spMk id="3" creationId="{23338A78-6B13-47D6-8EC3-910D91434C41}"/>
          </ac:spMkLst>
        </pc:spChg>
        <pc:spChg chg="mod">
          <ac:chgData name="SullivanM" userId="350d618f-92d9-45c2-831f-faece6ff0719" providerId="ADAL" clId="{A531861E-BF46-435F-86A4-B2CE64867D7D}" dt="2024-01-14T03:15:23.545" v="2485" actId="6549"/>
          <ac:spMkLst>
            <pc:docMk/>
            <pc:sldMk cId="2083473394" sldId="8000"/>
            <ac:spMk id="18434" creationId="{C7D27934-BA8D-0729-FEBE-700E6E619618}"/>
          </ac:spMkLst>
        </pc:spChg>
      </pc:sldChg>
      <pc:sldChg chg="delSp modSp modAnim">
        <pc:chgData name="SullivanM" userId="350d618f-92d9-45c2-831f-faece6ff0719" providerId="ADAL" clId="{A531861E-BF46-435F-86A4-B2CE64867D7D}" dt="2024-01-14T01:25:26.503" v="21"/>
        <pc:sldMkLst>
          <pc:docMk/>
          <pc:sldMk cId="3390521889" sldId="8013"/>
        </pc:sldMkLst>
        <pc:spChg chg="mod">
          <ac:chgData name="SullivanM" userId="350d618f-92d9-45c2-831f-faece6ff0719" providerId="ADAL" clId="{A531861E-BF46-435F-86A4-B2CE64867D7D}" dt="2024-01-14T01:25:17.688" v="20" actId="1076"/>
          <ac:spMkLst>
            <pc:docMk/>
            <pc:sldMk cId="3390521889" sldId="8013"/>
            <ac:spMk id="18434" creationId="{C7D27934-BA8D-0729-FEBE-700E6E619618}"/>
          </ac:spMkLst>
        </pc:spChg>
        <pc:picChg chg="del">
          <ac:chgData name="SullivanM" userId="350d618f-92d9-45c2-831f-faece6ff0719" providerId="ADAL" clId="{A531861E-BF46-435F-86A4-B2CE64867D7D}" dt="2024-01-14T01:25:09.405" v="19" actId="478"/>
          <ac:picMkLst>
            <pc:docMk/>
            <pc:sldMk cId="3390521889" sldId="8013"/>
            <ac:picMk id="2" creationId="{8F864F94-BB3C-4F7E-AFB7-FA54D04C0C74}"/>
          </ac:picMkLst>
        </pc:picChg>
      </pc:sldChg>
      <pc:sldChg chg="addSp modSp modAnim">
        <pc:chgData name="SullivanM" userId="350d618f-92d9-45c2-831f-faece6ff0719" providerId="ADAL" clId="{A531861E-BF46-435F-86A4-B2CE64867D7D}" dt="2024-01-14T03:05:23.488" v="2438"/>
        <pc:sldMkLst>
          <pc:docMk/>
          <pc:sldMk cId="3185234125" sldId="8014"/>
        </pc:sldMkLst>
        <pc:spChg chg="add mod">
          <ac:chgData name="SullivanM" userId="350d618f-92d9-45c2-831f-faece6ff0719" providerId="ADAL" clId="{A531861E-BF46-435F-86A4-B2CE64867D7D}" dt="2024-01-14T01:30:28.671" v="442" actId="20577"/>
          <ac:spMkLst>
            <pc:docMk/>
            <pc:sldMk cId="3185234125" sldId="8014"/>
            <ac:spMk id="3" creationId="{E9029505-6A19-4DDA-BE1F-62F8A00BC5E6}"/>
          </ac:spMkLst>
        </pc:spChg>
        <pc:spChg chg="mod">
          <ac:chgData name="SullivanM" userId="350d618f-92d9-45c2-831f-faece6ff0719" providerId="ADAL" clId="{A531861E-BF46-435F-86A4-B2CE64867D7D}" dt="2024-01-14T01:29:13.497" v="363" actId="179"/>
          <ac:spMkLst>
            <pc:docMk/>
            <pc:sldMk cId="3185234125" sldId="8014"/>
            <ac:spMk id="18434" creationId="{C7D27934-BA8D-0729-FEBE-700E6E619618}"/>
          </ac:spMkLst>
        </pc:spChg>
      </pc:sldChg>
      <pc:sldChg chg="delSp modSp">
        <pc:chgData name="SullivanM" userId="350d618f-92d9-45c2-831f-faece6ff0719" providerId="ADAL" clId="{A531861E-BF46-435F-86A4-B2CE64867D7D}" dt="2024-01-14T01:36:34.382" v="541" actId="1038"/>
        <pc:sldMkLst>
          <pc:docMk/>
          <pc:sldMk cId="2207657017" sldId="8017"/>
        </pc:sldMkLst>
        <pc:spChg chg="mod">
          <ac:chgData name="SullivanM" userId="350d618f-92d9-45c2-831f-faece6ff0719" providerId="ADAL" clId="{A531861E-BF46-435F-86A4-B2CE64867D7D}" dt="2024-01-14T01:36:34.382" v="541" actId="1038"/>
          <ac:spMkLst>
            <pc:docMk/>
            <pc:sldMk cId="2207657017" sldId="8017"/>
            <ac:spMk id="4" creationId="{F2D8DF92-B0F9-45CF-93E3-8CF414725D06}"/>
          </ac:spMkLst>
        </pc:spChg>
        <pc:spChg chg="mod">
          <ac:chgData name="SullivanM" userId="350d618f-92d9-45c2-831f-faece6ff0719" providerId="ADAL" clId="{A531861E-BF46-435F-86A4-B2CE64867D7D}" dt="2024-01-14T01:36:34.382" v="541" actId="1038"/>
          <ac:spMkLst>
            <pc:docMk/>
            <pc:sldMk cId="2207657017" sldId="8017"/>
            <ac:spMk id="18434" creationId="{C7D27934-BA8D-0729-FEBE-700E6E619618}"/>
          </ac:spMkLst>
        </pc:spChg>
        <pc:picChg chg="del">
          <ac:chgData name="SullivanM" userId="350d618f-92d9-45c2-831f-faece6ff0719" providerId="ADAL" clId="{A531861E-BF46-435F-86A4-B2CE64867D7D}" dt="2024-01-14T01:36:17.416" v="492" actId="478"/>
          <ac:picMkLst>
            <pc:docMk/>
            <pc:sldMk cId="2207657017" sldId="8017"/>
            <ac:picMk id="2" creationId="{8F864F94-BB3C-4F7E-AFB7-FA54D04C0C74}"/>
          </ac:picMkLst>
        </pc:picChg>
      </pc:sldChg>
      <pc:sldChg chg="delSp modSp">
        <pc:chgData name="SullivanM" userId="350d618f-92d9-45c2-831f-faece6ff0719" providerId="ADAL" clId="{A531861E-BF46-435F-86A4-B2CE64867D7D}" dt="2024-01-14T01:36:53.106" v="576" actId="1037"/>
        <pc:sldMkLst>
          <pc:docMk/>
          <pc:sldMk cId="2185932882" sldId="8018"/>
        </pc:sldMkLst>
        <pc:spChg chg="mod">
          <ac:chgData name="SullivanM" userId="350d618f-92d9-45c2-831f-faece6ff0719" providerId="ADAL" clId="{A531861E-BF46-435F-86A4-B2CE64867D7D}" dt="2024-01-14T01:36:53.106" v="576" actId="1037"/>
          <ac:spMkLst>
            <pc:docMk/>
            <pc:sldMk cId="2185932882" sldId="8018"/>
            <ac:spMk id="4" creationId="{BDCA0F0F-6D8D-4BB7-8DEE-678D174D17AB}"/>
          </ac:spMkLst>
        </pc:spChg>
        <pc:spChg chg="mod">
          <ac:chgData name="SullivanM" userId="350d618f-92d9-45c2-831f-faece6ff0719" providerId="ADAL" clId="{A531861E-BF46-435F-86A4-B2CE64867D7D}" dt="2024-01-14T01:36:53.106" v="576" actId="1037"/>
          <ac:spMkLst>
            <pc:docMk/>
            <pc:sldMk cId="2185932882" sldId="8018"/>
            <ac:spMk id="18434" creationId="{C7D27934-BA8D-0729-FEBE-700E6E619618}"/>
          </ac:spMkLst>
        </pc:spChg>
        <pc:picChg chg="del">
          <ac:chgData name="SullivanM" userId="350d618f-92d9-45c2-831f-faece6ff0719" providerId="ADAL" clId="{A531861E-BF46-435F-86A4-B2CE64867D7D}" dt="2024-01-14T01:36:45.881" v="542" actId="478"/>
          <ac:picMkLst>
            <pc:docMk/>
            <pc:sldMk cId="2185932882" sldId="8018"/>
            <ac:picMk id="2" creationId="{8F864F94-BB3C-4F7E-AFB7-FA54D04C0C74}"/>
          </ac:picMkLst>
        </pc:picChg>
      </pc:sldChg>
      <pc:sldChg chg="modSp modAnim">
        <pc:chgData name="SullivanM" userId="350d618f-92d9-45c2-831f-faece6ff0719" providerId="ADAL" clId="{A531861E-BF46-435F-86A4-B2CE64867D7D}" dt="2024-01-14T03:07:11.689" v="2444"/>
        <pc:sldMkLst>
          <pc:docMk/>
          <pc:sldMk cId="3911033719" sldId="8019"/>
        </pc:sldMkLst>
        <pc:spChg chg="mod">
          <ac:chgData name="SullivanM" userId="350d618f-92d9-45c2-831f-faece6ff0719" providerId="ADAL" clId="{A531861E-BF46-435F-86A4-B2CE64867D7D}" dt="2024-01-14T02:09:33.371" v="1127" actId="20577"/>
          <ac:spMkLst>
            <pc:docMk/>
            <pc:sldMk cId="3911033719" sldId="8019"/>
            <ac:spMk id="18434" creationId="{C7D27934-BA8D-0729-FEBE-700E6E619618}"/>
          </ac:spMkLst>
        </pc:spChg>
      </pc:sldChg>
      <pc:sldChg chg="addSp modSp modAnim">
        <pc:chgData name="SullivanM" userId="350d618f-92d9-45c2-831f-faece6ff0719" providerId="ADAL" clId="{A531861E-BF46-435F-86A4-B2CE64867D7D}" dt="2024-01-14T03:07:24.836" v="2445"/>
        <pc:sldMkLst>
          <pc:docMk/>
          <pc:sldMk cId="1973348395" sldId="8022"/>
        </pc:sldMkLst>
        <pc:spChg chg="mod">
          <ac:chgData name="SullivanM" userId="350d618f-92d9-45c2-831f-faece6ff0719" providerId="ADAL" clId="{A531861E-BF46-435F-86A4-B2CE64867D7D}" dt="2024-01-14T01:48:20.118" v="812" actId="1076"/>
          <ac:spMkLst>
            <pc:docMk/>
            <pc:sldMk cId="1973348395" sldId="8022"/>
            <ac:spMk id="8" creationId="{31B6ED83-9679-4409-A0EC-1A35152C211F}"/>
          </ac:spMkLst>
        </pc:spChg>
        <pc:spChg chg="add mod">
          <ac:chgData name="SullivanM" userId="350d618f-92d9-45c2-831f-faece6ff0719" providerId="ADAL" clId="{A531861E-BF46-435F-86A4-B2CE64867D7D}" dt="2024-01-14T01:48:16.109" v="811" actId="1076"/>
          <ac:spMkLst>
            <pc:docMk/>
            <pc:sldMk cId="1973348395" sldId="8022"/>
            <ac:spMk id="10" creationId="{29263D3A-FD22-47F4-B991-DB439393418F}"/>
          </ac:spMkLst>
        </pc:spChg>
      </pc:sldChg>
      <pc:sldChg chg="modSp modAnim">
        <pc:chgData name="SullivanM" userId="350d618f-92d9-45c2-831f-faece6ff0719" providerId="ADAL" clId="{A531861E-BF46-435F-86A4-B2CE64867D7D}" dt="2024-01-14T01:58:08.280" v="997" actId="1038"/>
        <pc:sldMkLst>
          <pc:docMk/>
          <pc:sldMk cId="3722401468" sldId="8024"/>
        </pc:sldMkLst>
        <pc:spChg chg="mod">
          <ac:chgData name="SullivanM" userId="350d618f-92d9-45c2-831f-faece6ff0719" providerId="ADAL" clId="{A531861E-BF46-435F-86A4-B2CE64867D7D}" dt="2024-01-14T01:58:08.280" v="997" actId="1038"/>
          <ac:spMkLst>
            <pc:docMk/>
            <pc:sldMk cId="3722401468" sldId="8024"/>
            <ac:spMk id="18434" creationId="{C7D27934-BA8D-0729-FEBE-700E6E619618}"/>
          </ac:spMkLst>
        </pc:spChg>
      </pc:sldChg>
      <pc:sldChg chg="modSp">
        <pc:chgData name="SullivanM" userId="350d618f-92d9-45c2-831f-faece6ff0719" providerId="ADAL" clId="{A531861E-BF46-435F-86A4-B2CE64867D7D}" dt="2024-01-14T03:23:41.390" v="2494" actId="207"/>
        <pc:sldMkLst>
          <pc:docMk/>
          <pc:sldMk cId="1627999836" sldId="8031"/>
        </pc:sldMkLst>
        <pc:spChg chg="mod">
          <ac:chgData name="SullivanM" userId="350d618f-92d9-45c2-831f-faece6ff0719" providerId="ADAL" clId="{A531861E-BF46-435F-86A4-B2CE64867D7D}" dt="2024-01-14T03:23:41.390" v="2494" actId="207"/>
          <ac:spMkLst>
            <pc:docMk/>
            <pc:sldMk cId="1627999836" sldId="8031"/>
            <ac:spMk id="18434" creationId="{C7D27934-BA8D-0729-FEBE-700E6E619618}"/>
          </ac:spMkLst>
        </pc:spChg>
      </pc:sldChg>
      <pc:sldChg chg="modSp">
        <pc:chgData name="SullivanM" userId="350d618f-92d9-45c2-831f-faece6ff0719" providerId="ADAL" clId="{A531861E-BF46-435F-86A4-B2CE64867D7D}" dt="2024-01-14T02:05:51.958" v="1085" actId="1037"/>
        <pc:sldMkLst>
          <pc:docMk/>
          <pc:sldMk cId="3174220701" sldId="8033"/>
        </pc:sldMkLst>
        <pc:spChg chg="mod">
          <ac:chgData name="SullivanM" userId="350d618f-92d9-45c2-831f-faece6ff0719" providerId="ADAL" clId="{A531861E-BF46-435F-86A4-B2CE64867D7D}" dt="2024-01-14T02:05:51.958" v="1085" actId="1037"/>
          <ac:spMkLst>
            <pc:docMk/>
            <pc:sldMk cId="3174220701" sldId="8033"/>
            <ac:spMk id="3" creationId="{082F6B04-C4AD-4293-AC14-BFFAB1E9A6FA}"/>
          </ac:spMkLst>
        </pc:spChg>
      </pc:sldChg>
      <pc:sldChg chg="modSp modAnim">
        <pc:chgData name="SullivanM" userId="350d618f-92d9-45c2-831f-faece6ff0719" providerId="ADAL" clId="{A531861E-BF46-435F-86A4-B2CE64867D7D}" dt="2024-01-14T03:10:42.673" v="2463"/>
        <pc:sldMkLst>
          <pc:docMk/>
          <pc:sldMk cId="1819388871" sldId="8040"/>
        </pc:sldMkLst>
        <pc:spChg chg="mod">
          <ac:chgData name="SullivanM" userId="350d618f-92d9-45c2-831f-faece6ff0719" providerId="ADAL" clId="{A531861E-BF46-435F-86A4-B2CE64867D7D}" dt="2024-01-14T02:32:06.102" v="2088" actId="14100"/>
          <ac:spMkLst>
            <pc:docMk/>
            <pc:sldMk cId="1819388871" sldId="8040"/>
            <ac:spMk id="18434" creationId="{C7D27934-BA8D-0729-FEBE-700E6E619618}"/>
          </ac:spMkLst>
        </pc:spChg>
      </pc:sldChg>
      <pc:sldChg chg="modSp modAnim">
        <pc:chgData name="SullivanM" userId="350d618f-92d9-45c2-831f-faece6ff0719" providerId="ADAL" clId="{A531861E-BF46-435F-86A4-B2CE64867D7D}" dt="2024-01-14T03:23:55.949" v="2495" actId="207"/>
        <pc:sldMkLst>
          <pc:docMk/>
          <pc:sldMk cId="3697553979" sldId="8044"/>
        </pc:sldMkLst>
        <pc:spChg chg="mod">
          <ac:chgData name="SullivanM" userId="350d618f-92d9-45c2-831f-faece6ff0719" providerId="ADAL" clId="{A531861E-BF46-435F-86A4-B2CE64867D7D}" dt="2024-01-14T03:23:55.949" v="2495" actId="207"/>
          <ac:spMkLst>
            <pc:docMk/>
            <pc:sldMk cId="3697553979" sldId="8044"/>
            <ac:spMk id="18434" creationId="{C7D27934-BA8D-0729-FEBE-700E6E619618}"/>
          </ac:spMkLst>
        </pc:spChg>
      </pc:sldChg>
      <pc:sldChg chg="modSp">
        <pc:chgData name="SullivanM" userId="350d618f-92d9-45c2-831f-faece6ff0719" providerId="ADAL" clId="{A531861E-BF46-435F-86A4-B2CE64867D7D}" dt="2024-01-14T03:24:04.831" v="2496" actId="207"/>
        <pc:sldMkLst>
          <pc:docMk/>
          <pc:sldMk cId="1558917007" sldId="8045"/>
        </pc:sldMkLst>
        <pc:spChg chg="mod">
          <ac:chgData name="SullivanM" userId="350d618f-92d9-45c2-831f-faece6ff0719" providerId="ADAL" clId="{A531861E-BF46-435F-86A4-B2CE64867D7D}" dt="2024-01-14T03:24:04.831" v="2496" actId="207"/>
          <ac:spMkLst>
            <pc:docMk/>
            <pc:sldMk cId="1558917007" sldId="8045"/>
            <ac:spMk id="18434" creationId="{C7D27934-BA8D-0729-FEBE-700E6E619618}"/>
          </ac:spMkLst>
        </pc:spChg>
      </pc:sldChg>
      <pc:sldChg chg="modSp modNotesTx">
        <pc:chgData name="SullivanM" userId="350d618f-92d9-45c2-831f-faece6ff0719" providerId="ADAL" clId="{A531861E-BF46-435F-86A4-B2CE64867D7D}" dt="2024-01-14T03:24:10.896" v="2497" actId="207"/>
        <pc:sldMkLst>
          <pc:docMk/>
          <pc:sldMk cId="1032668139" sldId="8046"/>
        </pc:sldMkLst>
        <pc:spChg chg="mod">
          <ac:chgData name="SullivanM" userId="350d618f-92d9-45c2-831f-faece6ff0719" providerId="ADAL" clId="{A531861E-BF46-435F-86A4-B2CE64867D7D}" dt="2024-01-14T02:26:11.266" v="1988" actId="1076"/>
          <ac:spMkLst>
            <pc:docMk/>
            <pc:sldMk cId="1032668139" sldId="8046"/>
            <ac:spMk id="5" creationId="{02983B2D-BDC3-43FC-897C-C1D44F32D758}"/>
          </ac:spMkLst>
        </pc:spChg>
        <pc:spChg chg="mod">
          <ac:chgData name="SullivanM" userId="350d618f-92d9-45c2-831f-faece6ff0719" providerId="ADAL" clId="{A531861E-BF46-435F-86A4-B2CE64867D7D}" dt="2024-01-14T03:24:10.896" v="2497" actId="207"/>
          <ac:spMkLst>
            <pc:docMk/>
            <pc:sldMk cId="1032668139" sldId="8046"/>
            <ac:spMk id="18434" creationId="{C7D27934-BA8D-0729-FEBE-700E6E619618}"/>
          </ac:spMkLst>
        </pc:spChg>
      </pc:sldChg>
      <pc:sldChg chg="modSp">
        <pc:chgData name="SullivanM" userId="350d618f-92d9-45c2-831f-faece6ff0719" providerId="ADAL" clId="{A531861E-BF46-435F-86A4-B2CE64867D7D}" dt="2024-01-14T04:14:00.145" v="2560" actId="20577"/>
        <pc:sldMkLst>
          <pc:docMk/>
          <pc:sldMk cId="59575762" sldId="8047"/>
        </pc:sldMkLst>
        <pc:spChg chg="mod">
          <ac:chgData name="SullivanM" userId="350d618f-92d9-45c2-831f-faece6ff0719" providerId="ADAL" clId="{A531861E-BF46-435F-86A4-B2CE64867D7D}" dt="2024-01-14T04:14:00.145" v="2560" actId="20577"/>
          <ac:spMkLst>
            <pc:docMk/>
            <pc:sldMk cId="59575762" sldId="8047"/>
            <ac:spMk id="18434" creationId="{C7D27934-BA8D-0729-FEBE-700E6E619618}"/>
          </ac:spMkLst>
        </pc:spChg>
      </pc:sldChg>
      <pc:sldChg chg="modSp">
        <pc:chgData name="SullivanM" userId="350d618f-92d9-45c2-831f-faece6ff0719" providerId="ADAL" clId="{A531861E-BF46-435F-86A4-B2CE64867D7D}" dt="2024-01-14T04:15:16.023" v="2634" actId="113"/>
        <pc:sldMkLst>
          <pc:docMk/>
          <pc:sldMk cId="3445528699" sldId="8048"/>
        </pc:sldMkLst>
        <pc:spChg chg="mod">
          <ac:chgData name="SullivanM" userId="350d618f-92d9-45c2-831f-faece6ff0719" providerId="ADAL" clId="{A531861E-BF46-435F-86A4-B2CE64867D7D}" dt="2024-01-14T04:15:16.023" v="2634" actId="113"/>
          <ac:spMkLst>
            <pc:docMk/>
            <pc:sldMk cId="3445528699" sldId="8048"/>
            <ac:spMk id="18434" creationId="{C7D27934-BA8D-0729-FEBE-700E6E619618}"/>
          </ac:spMkLst>
        </pc:spChg>
      </pc:sldChg>
      <pc:sldChg chg="modSp">
        <pc:chgData name="SullivanM" userId="350d618f-92d9-45c2-831f-faece6ff0719" providerId="ADAL" clId="{A531861E-BF46-435F-86A4-B2CE64867D7D}" dt="2024-01-14T04:14:24.596" v="2595" actId="113"/>
        <pc:sldMkLst>
          <pc:docMk/>
          <pc:sldMk cId="1297263223" sldId="8049"/>
        </pc:sldMkLst>
        <pc:spChg chg="mod">
          <ac:chgData name="SullivanM" userId="350d618f-92d9-45c2-831f-faece6ff0719" providerId="ADAL" clId="{A531861E-BF46-435F-86A4-B2CE64867D7D}" dt="2024-01-14T04:14:24.596" v="2595" actId="113"/>
          <ac:spMkLst>
            <pc:docMk/>
            <pc:sldMk cId="1297263223" sldId="8049"/>
            <ac:spMk id="18434" creationId="{C7D27934-BA8D-0729-FEBE-700E6E619618}"/>
          </ac:spMkLst>
        </pc:spChg>
      </pc:sldChg>
      <pc:sldChg chg="modSp">
        <pc:chgData name="SullivanM" userId="350d618f-92d9-45c2-831f-faece6ff0719" providerId="ADAL" clId="{A531861E-BF46-435F-86A4-B2CE64867D7D}" dt="2024-01-14T03:24:28.569" v="2499" actId="207"/>
        <pc:sldMkLst>
          <pc:docMk/>
          <pc:sldMk cId="526254134" sldId="8051"/>
        </pc:sldMkLst>
        <pc:spChg chg="mod">
          <ac:chgData name="SullivanM" userId="350d618f-92d9-45c2-831f-faece6ff0719" providerId="ADAL" clId="{A531861E-BF46-435F-86A4-B2CE64867D7D}" dt="2024-01-14T03:24:28.569" v="2499" actId="207"/>
          <ac:spMkLst>
            <pc:docMk/>
            <pc:sldMk cId="526254134" sldId="8051"/>
            <ac:spMk id="18434" creationId="{C7D27934-BA8D-0729-FEBE-700E6E619618}"/>
          </ac:spMkLst>
        </pc:spChg>
      </pc:sldChg>
      <pc:sldChg chg="modSp">
        <pc:chgData name="SullivanM" userId="350d618f-92d9-45c2-831f-faece6ff0719" providerId="ADAL" clId="{A531861E-BF46-435F-86A4-B2CE64867D7D}" dt="2024-01-14T02:35:16.819" v="2178" actId="20577"/>
        <pc:sldMkLst>
          <pc:docMk/>
          <pc:sldMk cId="1949351531" sldId="8052"/>
        </pc:sldMkLst>
        <pc:spChg chg="mod">
          <ac:chgData name="SullivanM" userId="350d618f-92d9-45c2-831f-faece6ff0719" providerId="ADAL" clId="{A531861E-BF46-435F-86A4-B2CE64867D7D}" dt="2024-01-14T02:35:16.819" v="2178" actId="20577"/>
          <ac:spMkLst>
            <pc:docMk/>
            <pc:sldMk cId="1949351531" sldId="8052"/>
            <ac:spMk id="3" creationId="{EE71FC59-2B6E-442F-AD15-501F33D59E58}"/>
          </ac:spMkLst>
        </pc:spChg>
        <pc:spChg chg="mod">
          <ac:chgData name="SullivanM" userId="350d618f-92d9-45c2-831f-faece6ff0719" providerId="ADAL" clId="{A531861E-BF46-435F-86A4-B2CE64867D7D}" dt="2024-01-14T02:34:14.412" v="2149"/>
          <ac:spMkLst>
            <pc:docMk/>
            <pc:sldMk cId="1949351531" sldId="8052"/>
            <ac:spMk id="18434" creationId="{C7D27934-BA8D-0729-FEBE-700E6E619618}"/>
          </ac:spMkLst>
        </pc:spChg>
      </pc:sldChg>
      <pc:sldChg chg="modSp">
        <pc:chgData name="SullivanM" userId="350d618f-92d9-45c2-831f-faece6ff0719" providerId="ADAL" clId="{A531861E-BF46-435F-86A4-B2CE64867D7D}" dt="2024-01-14T02:41:48.651" v="2298" actId="6549"/>
        <pc:sldMkLst>
          <pc:docMk/>
          <pc:sldMk cId="2122553074" sldId="8059"/>
        </pc:sldMkLst>
        <pc:spChg chg="mod">
          <ac:chgData name="SullivanM" userId="350d618f-92d9-45c2-831f-faece6ff0719" providerId="ADAL" clId="{A531861E-BF46-435F-86A4-B2CE64867D7D}" dt="2024-01-14T02:41:48.651" v="2298" actId="6549"/>
          <ac:spMkLst>
            <pc:docMk/>
            <pc:sldMk cId="2122553074" sldId="8059"/>
            <ac:spMk id="5" creationId="{20C9CB3C-3DE0-4862-B055-4293871C7EA9}"/>
          </ac:spMkLst>
        </pc:spChg>
      </pc:sldChg>
      <pc:sldChg chg="modSp">
        <pc:chgData name="SullivanM" userId="350d618f-92d9-45c2-831f-faece6ff0719" providerId="ADAL" clId="{A531861E-BF46-435F-86A4-B2CE64867D7D}" dt="2024-01-14T02:43:24.544" v="2351" actId="20577"/>
        <pc:sldMkLst>
          <pc:docMk/>
          <pc:sldMk cId="534762859" sldId="8063"/>
        </pc:sldMkLst>
        <pc:spChg chg="mod">
          <ac:chgData name="SullivanM" userId="350d618f-92d9-45c2-831f-faece6ff0719" providerId="ADAL" clId="{A531861E-BF46-435F-86A4-B2CE64867D7D}" dt="2024-01-14T02:43:24.544" v="2351" actId="20577"/>
          <ac:spMkLst>
            <pc:docMk/>
            <pc:sldMk cId="534762859" sldId="8063"/>
            <ac:spMk id="18434" creationId="{C7D27934-BA8D-0729-FEBE-700E6E619618}"/>
          </ac:spMkLst>
        </pc:spChg>
      </pc:sldChg>
      <pc:sldChg chg="addSp delSp modSp modAnim">
        <pc:chgData name="SullivanM" userId="350d618f-92d9-45c2-831f-faece6ff0719" providerId="ADAL" clId="{A531861E-BF46-435F-86A4-B2CE64867D7D}" dt="2024-01-14T02:08:12.271" v="1086"/>
        <pc:sldMkLst>
          <pc:docMk/>
          <pc:sldMk cId="2008930088" sldId="8071"/>
        </pc:sldMkLst>
        <pc:spChg chg="del">
          <ac:chgData name="SullivanM" userId="350d618f-92d9-45c2-831f-faece6ff0719" providerId="ADAL" clId="{A531861E-BF46-435F-86A4-B2CE64867D7D}" dt="2024-01-13T17:21:06.909" v="7" actId="478"/>
          <ac:spMkLst>
            <pc:docMk/>
            <pc:sldMk cId="2008930088" sldId="8071"/>
            <ac:spMk id="2" creationId="{A5818ABA-C733-482F-B8E1-0DF433916B2E}"/>
          </ac:spMkLst>
        </pc:spChg>
        <pc:spChg chg="add del mod">
          <ac:chgData name="SullivanM" userId="350d618f-92d9-45c2-831f-faece6ff0719" providerId="ADAL" clId="{A531861E-BF46-435F-86A4-B2CE64867D7D}" dt="2024-01-13T17:21:09.427" v="8" actId="478"/>
          <ac:spMkLst>
            <pc:docMk/>
            <pc:sldMk cId="2008930088" sldId="8071"/>
            <ac:spMk id="5" creationId="{D6D13EEB-2888-4027-A404-C8BDF59B07FD}"/>
          </ac:spMkLst>
        </pc:spChg>
        <pc:picChg chg="add mod modCrop">
          <ac:chgData name="SullivanM" userId="350d618f-92d9-45c2-831f-faece6ff0719" providerId="ADAL" clId="{A531861E-BF46-435F-86A4-B2CE64867D7D}" dt="2024-01-13T17:21:12.704" v="9" actId="1076"/>
          <ac:picMkLst>
            <pc:docMk/>
            <pc:sldMk cId="2008930088" sldId="8071"/>
            <ac:picMk id="3" creationId="{A33FCA97-2773-467E-BC78-4C241946C609}"/>
          </ac:picMkLst>
        </pc:picChg>
        <pc:picChg chg="add mod modCrop">
          <ac:chgData name="SullivanM" userId="350d618f-92d9-45c2-831f-faece6ff0719" providerId="ADAL" clId="{A531861E-BF46-435F-86A4-B2CE64867D7D}" dt="2024-01-13T17:22:34.135" v="18" actId="1076"/>
          <ac:picMkLst>
            <pc:docMk/>
            <pc:sldMk cId="2008930088" sldId="8071"/>
            <ac:picMk id="6" creationId="{E2D63011-D541-4381-A595-D55076AD6BAD}"/>
          </ac:picMkLst>
        </pc:picChg>
      </pc:sldChg>
      <pc:sldChg chg="modSp modAnim">
        <pc:chgData name="SullivanM" userId="350d618f-92d9-45c2-831f-faece6ff0719" providerId="ADAL" clId="{A531861E-BF46-435F-86A4-B2CE64867D7D}" dt="2024-01-14T03:10:25.161" v="2460"/>
        <pc:sldMkLst>
          <pc:docMk/>
          <pc:sldMk cId="1785922986" sldId="8074"/>
        </pc:sldMkLst>
        <pc:spChg chg="mod">
          <ac:chgData name="SullivanM" userId="350d618f-92d9-45c2-831f-faece6ff0719" providerId="ADAL" clId="{A531861E-BF46-435F-86A4-B2CE64867D7D}" dt="2024-01-14T03:10:16.121" v="2459" actId="20577"/>
          <ac:spMkLst>
            <pc:docMk/>
            <pc:sldMk cId="1785922986" sldId="8074"/>
            <ac:spMk id="18434" creationId="{C7D27934-BA8D-0729-FEBE-700E6E619618}"/>
          </ac:spMkLst>
        </pc:spChg>
      </pc:sldChg>
      <pc:sldChg chg="modSp add modAnim">
        <pc:chgData name="SullivanM" userId="350d618f-92d9-45c2-831f-faece6ff0719" providerId="ADAL" clId="{A531861E-BF46-435F-86A4-B2CE64867D7D}" dt="2024-01-16T17:57:46.108" v="2639" actId="20577"/>
        <pc:sldMkLst>
          <pc:docMk/>
          <pc:sldMk cId="2870104453" sldId="8078"/>
        </pc:sldMkLst>
        <pc:spChg chg="mod">
          <ac:chgData name="SullivanM" userId="350d618f-92d9-45c2-831f-faece6ff0719" providerId="ADAL" clId="{A531861E-BF46-435F-86A4-B2CE64867D7D}" dt="2024-01-16T17:57:46.108" v="2639" actId="20577"/>
          <ac:spMkLst>
            <pc:docMk/>
            <pc:sldMk cId="2870104453" sldId="8078"/>
            <ac:spMk id="3" creationId="{E9029505-6A19-4DDA-BE1F-62F8A00BC5E6}"/>
          </ac:spMkLst>
        </pc:spChg>
        <pc:spChg chg="mod">
          <ac:chgData name="SullivanM" userId="350d618f-92d9-45c2-831f-faece6ff0719" providerId="ADAL" clId="{A531861E-BF46-435F-86A4-B2CE64867D7D}" dt="2024-01-14T03:05:55.211" v="2443" actId="207"/>
          <ac:spMkLst>
            <pc:docMk/>
            <pc:sldMk cId="2870104453" sldId="8078"/>
            <ac:spMk id="18434" creationId="{C7D27934-BA8D-0729-FEBE-700E6E619618}"/>
          </ac:spMkLst>
        </pc:spChg>
      </pc:sldChg>
      <pc:sldChg chg="modSp add">
        <pc:chgData name="SullivanM" userId="350d618f-92d9-45c2-831f-faece6ff0719" providerId="ADAL" clId="{A531861E-BF46-435F-86A4-B2CE64867D7D}" dt="2024-01-14T02:09:53.743" v="1132"/>
        <pc:sldMkLst>
          <pc:docMk/>
          <pc:sldMk cId="3676755296" sldId="8079"/>
        </pc:sldMkLst>
        <pc:spChg chg="mod">
          <ac:chgData name="SullivanM" userId="350d618f-92d9-45c2-831f-faece6ff0719" providerId="ADAL" clId="{A531861E-BF46-435F-86A4-B2CE64867D7D}" dt="2024-01-14T02:09:53.743" v="1132"/>
          <ac:spMkLst>
            <pc:docMk/>
            <pc:sldMk cId="3676755296" sldId="8079"/>
            <ac:spMk id="18434" creationId="{C7D27934-BA8D-0729-FEBE-700E6E619618}"/>
          </ac:spMkLst>
        </pc:spChg>
      </pc:sldChg>
      <pc:sldChg chg="delSp add delAnim modAnim">
        <pc:chgData name="SullivanM" userId="350d618f-92d9-45c2-831f-faece6ff0719" providerId="ADAL" clId="{A531861E-BF46-435F-86A4-B2CE64867D7D}" dt="2024-01-14T01:41:22.563" v="689"/>
        <pc:sldMkLst>
          <pc:docMk/>
          <pc:sldMk cId="1292823887" sldId="8080"/>
        </pc:sldMkLst>
        <pc:spChg chg="del">
          <ac:chgData name="SullivanM" userId="350d618f-92d9-45c2-831f-faece6ff0719" providerId="ADAL" clId="{A531861E-BF46-435F-86A4-B2CE64867D7D}" dt="2024-01-14T01:40:58.592" v="687" actId="478"/>
          <ac:spMkLst>
            <pc:docMk/>
            <pc:sldMk cId="1292823887" sldId="8080"/>
            <ac:spMk id="8" creationId="{31B6ED83-9679-4409-A0EC-1A35152C211F}"/>
          </ac:spMkLst>
        </pc:spChg>
      </pc:sldChg>
      <pc:sldChg chg="addSp delSp modSp add modAnim">
        <pc:chgData name="SullivanM" userId="350d618f-92d9-45c2-831f-faece6ff0719" providerId="ADAL" clId="{A531861E-BF46-435F-86A4-B2CE64867D7D}" dt="2024-01-14T03:08:35.412" v="2449"/>
        <pc:sldMkLst>
          <pc:docMk/>
          <pc:sldMk cId="2529577740" sldId="8081"/>
        </pc:sldMkLst>
        <pc:spChg chg="add del">
          <ac:chgData name="SullivanM" userId="350d618f-92d9-45c2-831f-faece6ff0719" providerId="ADAL" clId="{A531861E-BF46-435F-86A4-B2CE64867D7D}" dt="2024-01-14T02:10:12.236" v="1134"/>
          <ac:spMkLst>
            <pc:docMk/>
            <pc:sldMk cId="2529577740" sldId="8081"/>
            <ac:spMk id="2" creationId="{0CEECBD1-6742-480F-9BF8-2FC8B16FAE7D}"/>
          </ac:spMkLst>
        </pc:spChg>
        <pc:spChg chg="add mod">
          <ac:chgData name="SullivanM" userId="350d618f-92d9-45c2-831f-faece6ff0719" providerId="ADAL" clId="{A531861E-BF46-435F-86A4-B2CE64867D7D}" dt="2024-01-14T02:12:51.016" v="1196" actId="14100"/>
          <ac:spMkLst>
            <pc:docMk/>
            <pc:sldMk cId="2529577740" sldId="8081"/>
            <ac:spMk id="5" creationId="{B19685FB-B9BE-4A7F-8037-CAECF0512160}"/>
          </ac:spMkLst>
        </pc:spChg>
      </pc:sldChg>
      <pc:sldChg chg="modSp add modAnim">
        <pc:chgData name="SullivanM" userId="350d618f-92d9-45c2-831f-faece6ff0719" providerId="ADAL" clId="{A531861E-BF46-435F-86A4-B2CE64867D7D}" dt="2024-01-14T03:08:46.698" v="2452"/>
        <pc:sldMkLst>
          <pc:docMk/>
          <pc:sldMk cId="837745238" sldId="8082"/>
        </pc:sldMkLst>
        <pc:spChg chg="mod">
          <ac:chgData name="SullivanM" userId="350d618f-92d9-45c2-831f-faece6ff0719" providerId="ADAL" clId="{A531861E-BF46-435F-86A4-B2CE64867D7D}" dt="2024-01-14T02:13:25.822" v="1200" actId="14100"/>
          <ac:spMkLst>
            <pc:docMk/>
            <pc:sldMk cId="837745238" sldId="8082"/>
            <ac:spMk id="5" creationId="{B19685FB-B9BE-4A7F-8037-CAECF0512160}"/>
          </ac:spMkLst>
        </pc:spChg>
      </pc:sldChg>
      <pc:sldChg chg="modSp add modAnim">
        <pc:chgData name="SullivanM" userId="350d618f-92d9-45c2-831f-faece6ff0719" providerId="ADAL" clId="{A531861E-BF46-435F-86A4-B2CE64867D7D}" dt="2024-01-14T03:09:59.856" v="2455"/>
        <pc:sldMkLst>
          <pc:docMk/>
          <pc:sldMk cId="4194216073" sldId="8083"/>
        </pc:sldMkLst>
        <pc:spChg chg="mod">
          <ac:chgData name="SullivanM" userId="350d618f-92d9-45c2-831f-faece6ff0719" providerId="ADAL" clId="{A531861E-BF46-435F-86A4-B2CE64867D7D}" dt="2024-01-14T02:13:56.841" v="1203" actId="113"/>
          <ac:spMkLst>
            <pc:docMk/>
            <pc:sldMk cId="4194216073" sldId="8083"/>
            <ac:spMk id="5" creationId="{B19685FB-B9BE-4A7F-8037-CAECF0512160}"/>
          </ac:spMkLst>
        </pc:spChg>
      </pc:sldChg>
      <pc:sldChg chg="modSp add modAnim">
        <pc:chgData name="SullivanM" userId="350d618f-92d9-45c2-831f-faece6ff0719" providerId="ADAL" clId="{A531861E-BF46-435F-86A4-B2CE64867D7D}" dt="2024-01-14T04:11:08.134" v="2526" actId="20577"/>
        <pc:sldMkLst>
          <pc:docMk/>
          <pc:sldMk cId="4284971524" sldId="8084"/>
        </pc:sldMkLst>
        <pc:spChg chg="mod">
          <ac:chgData name="SullivanM" userId="350d618f-92d9-45c2-831f-faece6ff0719" providerId="ADAL" clId="{A531861E-BF46-435F-86A4-B2CE64867D7D}" dt="2024-01-14T04:11:08.134" v="2526" actId="20577"/>
          <ac:spMkLst>
            <pc:docMk/>
            <pc:sldMk cId="4284971524" sldId="8084"/>
            <ac:spMk id="18434" creationId="{C7D27934-BA8D-0729-FEBE-700E6E619618}"/>
          </ac:spMkLst>
        </pc:spChg>
      </pc:sldChg>
      <pc:sldChg chg="modSp add">
        <pc:chgData name="SullivanM" userId="350d618f-92d9-45c2-831f-faece6ff0719" providerId="ADAL" clId="{A531861E-BF46-435F-86A4-B2CE64867D7D}" dt="2024-01-14T02:36:59.770" v="2182" actId="207"/>
        <pc:sldMkLst>
          <pc:docMk/>
          <pc:sldMk cId="3333664679" sldId="8085"/>
        </pc:sldMkLst>
        <pc:spChg chg="mod">
          <ac:chgData name="SullivanM" userId="350d618f-92d9-45c2-831f-faece6ff0719" providerId="ADAL" clId="{A531861E-BF46-435F-86A4-B2CE64867D7D}" dt="2024-01-14T02:36:59.770" v="2182" actId="207"/>
          <ac:spMkLst>
            <pc:docMk/>
            <pc:sldMk cId="3333664679" sldId="8085"/>
            <ac:spMk id="18434" creationId="{C7D27934-BA8D-0729-FEBE-700E6E619618}"/>
          </ac:spMkLst>
        </pc:spChg>
      </pc:sldChg>
      <pc:sldChg chg="modSp add">
        <pc:chgData name="SullivanM" userId="350d618f-92d9-45c2-831f-faece6ff0719" providerId="ADAL" clId="{A531861E-BF46-435F-86A4-B2CE64867D7D}" dt="2024-01-14T02:37:19.253" v="2185" actId="207"/>
        <pc:sldMkLst>
          <pc:docMk/>
          <pc:sldMk cId="2561576478" sldId="8086"/>
        </pc:sldMkLst>
        <pc:spChg chg="mod">
          <ac:chgData name="SullivanM" userId="350d618f-92d9-45c2-831f-faece6ff0719" providerId="ADAL" clId="{A531861E-BF46-435F-86A4-B2CE64867D7D}" dt="2024-01-14T02:37:19.253" v="2185" actId="207"/>
          <ac:spMkLst>
            <pc:docMk/>
            <pc:sldMk cId="2561576478" sldId="8086"/>
            <ac:spMk id="18434" creationId="{C7D27934-BA8D-0729-FEBE-700E6E619618}"/>
          </ac:spMkLst>
        </pc:spChg>
      </pc:sldChg>
      <pc:sldChg chg="modSp add">
        <pc:chgData name="SullivanM" userId="350d618f-92d9-45c2-831f-faece6ff0719" providerId="ADAL" clId="{A531861E-BF46-435F-86A4-B2CE64867D7D}" dt="2024-01-14T02:37:42.012" v="2189" actId="207"/>
        <pc:sldMkLst>
          <pc:docMk/>
          <pc:sldMk cId="366065784" sldId="8087"/>
        </pc:sldMkLst>
        <pc:spChg chg="mod">
          <ac:chgData name="SullivanM" userId="350d618f-92d9-45c2-831f-faece6ff0719" providerId="ADAL" clId="{A531861E-BF46-435F-86A4-B2CE64867D7D}" dt="2024-01-14T02:37:42.012" v="2189" actId="207"/>
          <ac:spMkLst>
            <pc:docMk/>
            <pc:sldMk cId="366065784" sldId="8087"/>
            <ac:spMk id="18434" creationId="{C7D27934-BA8D-0729-FEBE-700E6E619618}"/>
          </ac:spMkLst>
        </pc:spChg>
      </pc:sldChg>
      <pc:sldChg chg="modSp add">
        <pc:chgData name="SullivanM" userId="350d618f-92d9-45c2-831f-faece6ff0719" providerId="ADAL" clId="{A531861E-BF46-435F-86A4-B2CE64867D7D}" dt="2024-01-14T02:38:03.616" v="2192" actId="207"/>
        <pc:sldMkLst>
          <pc:docMk/>
          <pc:sldMk cId="4182735858" sldId="8088"/>
        </pc:sldMkLst>
        <pc:spChg chg="mod">
          <ac:chgData name="SullivanM" userId="350d618f-92d9-45c2-831f-faece6ff0719" providerId="ADAL" clId="{A531861E-BF46-435F-86A4-B2CE64867D7D}" dt="2024-01-14T02:38:03.616" v="2192" actId="207"/>
          <ac:spMkLst>
            <pc:docMk/>
            <pc:sldMk cId="4182735858" sldId="8088"/>
            <ac:spMk id="18434" creationId="{C7D27934-BA8D-0729-FEBE-700E6E619618}"/>
          </ac:spMkLst>
        </pc:spChg>
      </pc:sldChg>
      <pc:sldChg chg="addSp modSp add modAnim">
        <pc:chgData name="SullivanM" userId="350d618f-92d9-45c2-831f-faece6ff0719" providerId="ADAL" clId="{A531861E-BF46-435F-86A4-B2CE64867D7D}" dt="2024-01-14T03:14:33.603" v="2479"/>
        <pc:sldMkLst>
          <pc:docMk/>
          <pc:sldMk cId="3006965038" sldId="8089"/>
        </pc:sldMkLst>
        <pc:spChg chg="add mod">
          <ac:chgData name="SullivanM" userId="350d618f-92d9-45c2-831f-faece6ff0719" providerId="ADAL" clId="{A531861E-BF46-435F-86A4-B2CE64867D7D}" dt="2024-01-14T02:47:51.992" v="2365" actId="1076"/>
          <ac:spMkLst>
            <pc:docMk/>
            <pc:sldMk cId="3006965038" sldId="8089"/>
            <ac:spMk id="3" creationId="{4E297C4A-09EF-41A4-8AD8-20CA4A77A12B}"/>
          </ac:spMkLst>
        </pc:spChg>
        <pc:spChg chg="mod">
          <ac:chgData name="SullivanM" userId="350d618f-92d9-45c2-831f-faece6ff0719" providerId="ADAL" clId="{A531861E-BF46-435F-86A4-B2CE64867D7D}" dt="2024-01-14T02:45:52.511" v="2358" actId="179"/>
          <ac:spMkLst>
            <pc:docMk/>
            <pc:sldMk cId="3006965038" sldId="8089"/>
            <ac:spMk id="18434" creationId="{C7D27934-BA8D-0729-FEBE-700E6E619618}"/>
          </ac:spMkLst>
        </pc:spChg>
      </pc:sldChg>
      <pc:sldChg chg="modSp add modAnim">
        <pc:chgData name="SullivanM" userId="350d618f-92d9-45c2-831f-faece6ff0719" providerId="ADAL" clId="{A531861E-BF46-435F-86A4-B2CE64867D7D}" dt="2024-01-14T03:15:45.073" v="2488" actId="6549"/>
        <pc:sldMkLst>
          <pc:docMk/>
          <pc:sldMk cId="3145765913" sldId="8091"/>
        </pc:sldMkLst>
        <pc:spChg chg="mod">
          <ac:chgData name="SullivanM" userId="350d618f-92d9-45c2-831f-faece6ff0719" providerId="ADAL" clId="{A531861E-BF46-435F-86A4-B2CE64867D7D}" dt="2024-01-14T02:56:04.804" v="2433" actId="255"/>
          <ac:spMkLst>
            <pc:docMk/>
            <pc:sldMk cId="3145765913" sldId="8091"/>
            <ac:spMk id="3" creationId="{23338A78-6B13-47D6-8EC3-910D91434C41}"/>
          </ac:spMkLst>
        </pc:spChg>
        <pc:spChg chg="mod">
          <ac:chgData name="SullivanM" userId="350d618f-92d9-45c2-831f-faece6ff0719" providerId="ADAL" clId="{A531861E-BF46-435F-86A4-B2CE64867D7D}" dt="2024-01-14T03:15:45.073" v="2488" actId="6549"/>
          <ac:spMkLst>
            <pc:docMk/>
            <pc:sldMk cId="3145765913" sldId="8091"/>
            <ac:spMk id="18434" creationId="{C7D27934-BA8D-0729-FEBE-700E6E619618}"/>
          </ac:spMkLst>
        </pc:spChg>
      </pc:sldChg>
      <pc:sldChg chg="delSp modSp add delAnim">
        <pc:chgData name="SullivanM" userId="350d618f-92d9-45c2-831f-faece6ff0719" providerId="ADAL" clId="{A531861E-BF46-435F-86A4-B2CE64867D7D}" dt="2024-01-14T03:15:56.139" v="2490" actId="20577"/>
        <pc:sldMkLst>
          <pc:docMk/>
          <pc:sldMk cId="3640059575" sldId="8092"/>
        </pc:sldMkLst>
        <pc:spChg chg="del">
          <ac:chgData name="SullivanM" userId="350d618f-92d9-45c2-831f-faece6ff0719" providerId="ADAL" clId="{A531861E-BF46-435F-86A4-B2CE64867D7D}" dt="2024-01-14T02:56:25.230" v="2435" actId="478"/>
          <ac:spMkLst>
            <pc:docMk/>
            <pc:sldMk cId="3640059575" sldId="8092"/>
            <ac:spMk id="3" creationId="{23338A78-6B13-47D6-8EC3-910D91434C41}"/>
          </ac:spMkLst>
        </pc:spChg>
        <pc:spChg chg="mod">
          <ac:chgData name="SullivanM" userId="350d618f-92d9-45c2-831f-faece6ff0719" providerId="ADAL" clId="{A531861E-BF46-435F-86A4-B2CE64867D7D}" dt="2024-01-14T03:15:56.139" v="2490" actId="20577"/>
          <ac:spMkLst>
            <pc:docMk/>
            <pc:sldMk cId="3640059575" sldId="8092"/>
            <ac:spMk id="18434" creationId="{C7D27934-BA8D-0729-FEBE-700E6E61961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1/17/2024</a:t>
            </a:fld>
            <a:endParaRPr lang="en-US" dirty="0"/>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dirty="0"/>
          </a:p>
        </p:txBody>
      </p:sp>
    </p:spTree>
    <p:extLst>
      <p:ext uri="{BB962C8B-B14F-4D97-AF65-F5344CB8AC3E}">
        <p14:creationId xmlns:p14="http://schemas.microsoft.com/office/powerpoint/2010/main" val="5226154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dirty="0">
              <a:solidFill>
                <a:srgbClr val="000000"/>
              </a:solidFill>
            </a:endParaRPr>
          </a:p>
        </p:txBody>
      </p:sp>
    </p:spTree>
    <p:extLst>
      <p:ext uri="{BB962C8B-B14F-4D97-AF65-F5344CB8AC3E}">
        <p14:creationId xmlns:p14="http://schemas.microsoft.com/office/powerpoint/2010/main" val="217913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dirty="0">
              <a:solidFill>
                <a:srgbClr val="000000"/>
              </a:solidFill>
            </a:endParaRPr>
          </a:p>
        </p:txBody>
      </p:sp>
    </p:spTree>
    <p:extLst>
      <p:ext uri="{BB962C8B-B14F-4D97-AF65-F5344CB8AC3E}">
        <p14:creationId xmlns:p14="http://schemas.microsoft.com/office/powerpoint/2010/main" val="2361247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12</a:t>
            </a:fld>
            <a:endParaRPr lang="en-US" altLang="en-US" dirty="0">
              <a:solidFill>
                <a:srgbClr val="000000"/>
              </a:solidFill>
            </a:endParaRPr>
          </a:p>
        </p:txBody>
      </p:sp>
    </p:spTree>
    <p:extLst>
      <p:ext uri="{BB962C8B-B14F-4D97-AF65-F5344CB8AC3E}">
        <p14:creationId xmlns:p14="http://schemas.microsoft.com/office/powerpoint/2010/main" val="967964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13</a:t>
            </a:fld>
            <a:endParaRPr lang="en-US" altLang="en-US" dirty="0"/>
          </a:p>
        </p:txBody>
      </p:sp>
    </p:spTree>
    <p:extLst>
      <p:ext uri="{BB962C8B-B14F-4D97-AF65-F5344CB8AC3E}">
        <p14:creationId xmlns:p14="http://schemas.microsoft.com/office/powerpoint/2010/main" val="9744462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20</a:t>
            </a:fld>
            <a:endParaRPr lang="en-US" altLang="en-US" dirty="0">
              <a:solidFill>
                <a:srgbClr val="000000"/>
              </a:solidFill>
            </a:endParaRPr>
          </a:p>
        </p:txBody>
      </p:sp>
    </p:spTree>
    <p:extLst>
      <p:ext uri="{BB962C8B-B14F-4D97-AF65-F5344CB8AC3E}">
        <p14:creationId xmlns:p14="http://schemas.microsoft.com/office/powerpoint/2010/main" val="1704766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21</a:t>
            </a:fld>
            <a:endParaRPr lang="en-US" altLang="en-US" dirty="0">
              <a:solidFill>
                <a:srgbClr val="000000"/>
              </a:solidFill>
            </a:endParaRPr>
          </a:p>
        </p:txBody>
      </p:sp>
    </p:spTree>
    <p:extLst>
      <p:ext uri="{BB962C8B-B14F-4D97-AF65-F5344CB8AC3E}">
        <p14:creationId xmlns:p14="http://schemas.microsoft.com/office/powerpoint/2010/main" val="4293073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22</a:t>
            </a:fld>
            <a:endParaRPr lang="en-US" altLang="en-US" dirty="0">
              <a:solidFill>
                <a:srgbClr val="000000"/>
              </a:solidFill>
            </a:endParaRPr>
          </a:p>
        </p:txBody>
      </p:sp>
    </p:spTree>
    <p:extLst>
      <p:ext uri="{BB962C8B-B14F-4D97-AF65-F5344CB8AC3E}">
        <p14:creationId xmlns:p14="http://schemas.microsoft.com/office/powerpoint/2010/main" val="652067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23</a:t>
            </a:fld>
            <a:endParaRPr lang="en-US" altLang="en-US" dirty="0">
              <a:solidFill>
                <a:srgbClr val="000000"/>
              </a:solidFill>
            </a:endParaRPr>
          </a:p>
        </p:txBody>
      </p:sp>
    </p:spTree>
    <p:extLst>
      <p:ext uri="{BB962C8B-B14F-4D97-AF65-F5344CB8AC3E}">
        <p14:creationId xmlns:p14="http://schemas.microsoft.com/office/powerpoint/2010/main" val="3734489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24</a:t>
            </a:fld>
            <a:endParaRPr lang="en-US" altLang="en-US" dirty="0">
              <a:solidFill>
                <a:srgbClr val="000000"/>
              </a:solidFill>
            </a:endParaRPr>
          </a:p>
        </p:txBody>
      </p:sp>
    </p:spTree>
    <p:extLst>
      <p:ext uri="{BB962C8B-B14F-4D97-AF65-F5344CB8AC3E}">
        <p14:creationId xmlns:p14="http://schemas.microsoft.com/office/powerpoint/2010/main" val="3231501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25</a:t>
            </a:fld>
            <a:endParaRPr lang="en-US" altLang="en-US" dirty="0">
              <a:solidFill>
                <a:srgbClr val="000000"/>
              </a:solidFill>
            </a:endParaRPr>
          </a:p>
        </p:txBody>
      </p:sp>
    </p:spTree>
    <p:extLst>
      <p:ext uri="{BB962C8B-B14F-4D97-AF65-F5344CB8AC3E}">
        <p14:creationId xmlns:p14="http://schemas.microsoft.com/office/powerpoint/2010/main" val="23780495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26</a:t>
            </a:fld>
            <a:endParaRPr lang="en-US" altLang="en-US" dirty="0">
              <a:solidFill>
                <a:srgbClr val="000000"/>
              </a:solidFill>
            </a:endParaRPr>
          </a:p>
        </p:txBody>
      </p:sp>
    </p:spTree>
    <p:extLst>
      <p:ext uri="{BB962C8B-B14F-4D97-AF65-F5344CB8AC3E}">
        <p14:creationId xmlns:p14="http://schemas.microsoft.com/office/powerpoint/2010/main" val="2438351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dirty="0">
              <a:solidFill>
                <a:srgbClr val="000000"/>
              </a:solidFill>
            </a:endParaRPr>
          </a:p>
        </p:txBody>
      </p:sp>
    </p:spTree>
    <p:extLst>
      <p:ext uri="{BB962C8B-B14F-4D97-AF65-F5344CB8AC3E}">
        <p14:creationId xmlns:p14="http://schemas.microsoft.com/office/powerpoint/2010/main" val="32610217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27</a:t>
            </a:fld>
            <a:endParaRPr lang="en-US" altLang="en-US" dirty="0">
              <a:solidFill>
                <a:srgbClr val="000000"/>
              </a:solidFill>
            </a:endParaRPr>
          </a:p>
        </p:txBody>
      </p:sp>
    </p:spTree>
    <p:extLst>
      <p:ext uri="{BB962C8B-B14F-4D97-AF65-F5344CB8AC3E}">
        <p14:creationId xmlns:p14="http://schemas.microsoft.com/office/powerpoint/2010/main" val="39271273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28</a:t>
            </a:fld>
            <a:endParaRPr lang="en-US" altLang="en-US" dirty="0"/>
          </a:p>
        </p:txBody>
      </p:sp>
    </p:spTree>
    <p:extLst>
      <p:ext uri="{BB962C8B-B14F-4D97-AF65-F5344CB8AC3E}">
        <p14:creationId xmlns:p14="http://schemas.microsoft.com/office/powerpoint/2010/main" val="3644093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29</a:t>
            </a:fld>
            <a:endParaRPr lang="en-US" altLang="en-US" dirty="0"/>
          </a:p>
        </p:txBody>
      </p:sp>
    </p:spTree>
    <p:extLst>
      <p:ext uri="{BB962C8B-B14F-4D97-AF65-F5344CB8AC3E}">
        <p14:creationId xmlns:p14="http://schemas.microsoft.com/office/powerpoint/2010/main" val="518839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756194-6E61-4C6C-94B4-DDE111584CB3}" type="slidenum">
              <a:rPr lang="en-US" altLang="en-US" smtClean="0"/>
              <a:pPr/>
              <a:t>30</a:t>
            </a:fld>
            <a:endParaRPr lang="en-US" altLang="en-US" dirty="0"/>
          </a:p>
        </p:txBody>
      </p:sp>
    </p:spTree>
    <p:extLst>
      <p:ext uri="{BB962C8B-B14F-4D97-AF65-F5344CB8AC3E}">
        <p14:creationId xmlns:p14="http://schemas.microsoft.com/office/powerpoint/2010/main" val="22152867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31</a:t>
            </a:fld>
            <a:endParaRPr lang="en-US" altLang="en-US" dirty="0">
              <a:solidFill>
                <a:srgbClr val="000000"/>
              </a:solidFill>
            </a:endParaRPr>
          </a:p>
        </p:txBody>
      </p:sp>
    </p:spTree>
    <p:extLst>
      <p:ext uri="{BB962C8B-B14F-4D97-AF65-F5344CB8AC3E}">
        <p14:creationId xmlns:p14="http://schemas.microsoft.com/office/powerpoint/2010/main" val="5975748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32</a:t>
            </a:fld>
            <a:endParaRPr lang="en-US" altLang="en-US" dirty="0">
              <a:solidFill>
                <a:srgbClr val="000000"/>
              </a:solidFill>
            </a:endParaRPr>
          </a:p>
        </p:txBody>
      </p:sp>
    </p:spTree>
    <p:extLst>
      <p:ext uri="{BB962C8B-B14F-4D97-AF65-F5344CB8AC3E}">
        <p14:creationId xmlns:p14="http://schemas.microsoft.com/office/powerpoint/2010/main" val="35901416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33</a:t>
            </a:fld>
            <a:endParaRPr lang="en-US" altLang="en-US" dirty="0">
              <a:solidFill>
                <a:srgbClr val="000000"/>
              </a:solidFill>
            </a:endParaRPr>
          </a:p>
        </p:txBody>
      </p:sp>
    </p:spTree>
    <p:extLst>
      <p:ext uri="{BB962C8B-B14F-4D97-AF65-F5344CB8AC3E}">
        <p14:creationId xmlns:p14="http://schemas.microsoft.com/office/powerpoint/2010/main" val="15562305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34</a:t>
            </a:fld>
            <a:endParaRPr lang="en-US" altLang="en-US" dirty="0">
              <a:solidFill>
                <a:srgbClr val="000000"/>
              </a:solidFill>
            </a:endParaRPr>
          </a:p>
        </p:txBody>
      </p:sp>
    </p:spTree>
    <p:extLst>
      <p:ext uri="{BB962C8B-B14F-4D97-AF65-F5344CB8AC3E}">
        <p14:creationId xmlns:p14="http://schemas.microsoft.com/office/powerpoint/2010/main" val="28198238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35</a:t>
            </a:fld>
            <a:endParaRPr lang="en-US" altLang="en-US" dirty="0">
              <a:solidFill>
                <a:srgbClr val="000000"/>
              </a:solidFill>
            </a:endParaRPr>
          </a:p>
        </p:txBody>
      </p:sp>
    </p:spTree>
    <p:extLst>
      <p:ext uri="{BB962C8B-B14F-4D97-AF65-F5344CB8AC3E}">
        <p14:creationId xmlns:p14="http://schemas.microsoft.com/office/powerpoint/2010/main" val="8735915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36</a:t>
            </a:fld>
            <a:endParaRPr lang="en-US" altLang="en-US" dirty="0">
              <a:solidFill>
                <a:srgbClr val="000000"/>
              </a:solidFill>
            </a:endParaRPr>
          </a:p>
        </p:txBody>
      </p:sp>
    </p:spTree>
    <p:extLst>
      <p:ext uri="{BB962C8B-B14F-4D97-AF65-F5344CB8AC3E}">
        <p14:creationId xmlns:p14="http://schemas.microsoft.com/office/powerpoint/2010/main" val="2420378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a:t>
            </a:fld>
            <a:endParaRPr lang="en-US" altLang="en-US" dirty="0">
              <a:solidFill>
                <a:srgbClr val="000000"/>
              </a:solidFill>
            </a:endParaRPr>
          </a:p>
        </p:txBody>
      </p:sp>
    </p:spTree>
    <p:extLst>
      <p:ext uri="{BB962C8B-B14F-4D97-AF65-F5344CB8AC3E}">
        <p14:creationId xmlns:p14="http://schemas.microsoft.com/office/powerpoint/2010/main" val="11011919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37</a:t>
            </a:fld>
            <a:endParaRPr lang="en-US" altLang="en-US" dirty="0">
              <a:solidFill>
                <a:srgbClr val="000000"/>
              </a:solidFill>
            </a:endParaRPr>
          </a:p>
        </p:txBody>
      </p:sp>
    </p:spTree>
    <p:extLst>
      <p:ext uri="{BB962C8B-B14F-4D97-AF65-F5344CB8AC3E}">
        <p14:creationId xmlns:p14="http://schemas.microsoft.com/office/powerpoint/2010/main" val="2054174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38</a:t>
            </a:fld>
            <a:endParaRPr lang="en-US" altLang="en-US" dirty="0">
              <a:solidFill>
                <a:srgbClr val="000000"/>
              </a:solidFill>
            </a:endParaRPr>
          </a:p>
        </p:txBody>
      </p:sp>
    </p:spTree>
    <p:extLst>
      <p:ext uri="{BB962C8B-B14F-4D97-AF65-F5344CB8AC3E}">
        <p14:creationId xmlns:p14="http://schemas.microsoft.com/office/powerpoint/2010/main" val="39472964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39</a:t>
            </a:fld>
            <a:endParaRPr lang="en-US" altLang="en-US" dirty="0">
              <a:solidFill>
                <a:srgbClr val="000000"/>
              </a:solidFill>
            </a:endParaRPr>
          </a:p>
        </p:txBody>
      </p:sp>
    </p:spTree>
    <p:extLst>
      <p:ext uri="{BB962C8B-B14F-4D97-AF65-F5344CB8AC3E}">
        <p14:creationId xmlns:p14="http://schemas.microsoft.com/office/powerpoint/2010/main" val="2571831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40</a:t>
            </a:fld>
            <a:endParaRPr lang="en-US" altLang="en-US" dirty="0">
              <a:solidFill>
                <a:srgbClr val="000000"/>
              </a:solidFill>
            </a:endParaRPr>
          </a:p>
        </p:txBody>
      </p:sp>
    </p:spTree>
    <p:extLst>
      <p:ext uri="{BB962C8B-B14F-4D97-AF65-F5344CB8AC3E}">
        <p14:creationId xmlns:p14="http://schemas.microsoft.com/office/powerpoint/2010/main" val="30008237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41</a:t>
            </a:fld>
            <a:endParaRPr lang="en-US" altLang="en-US" dirty="0">
              <a:solidFill>
                <a:srgbClr val="000000"/>
              </a:solidFill>
            </a:endParaRPr>
          </a:p>
        </p:txBody>
      </p:sp>
    </p:spTree>
    <p:extLst>
      <p:ext uri="{BB962C8B-B14F-4D97-AF65-F5344CB8AC3E}">
        <p14:creationId xmlns:p14="http://schemas.microsoft.com/office/powerpoint/2010/main" val="8205058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42</a:t>
            </a:fld>
            <a:endParaRPr lang="en-US" altLang="en-US" dirty="0">
              <a:solidFill>
                <a:srgbClr val="000000"/>
              </a:solidFill>
            </a:endParaRPr>
          </a:p>
        </p:txBody>
      </p:sp>
    </p:spTree>
    <p:extLst>
      <p:ext uri="{BB962C8B-B14F-4D97-AF65-F5344CB8AC3E}">
        <p14:creationId xmlns:p14="http://schemas.microsoft.com/office/powerpoint/2010/main" val="1754171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43</a:t>
            </a:fld>
            <a:endParaRPr lang="en-US" altLang="en-US" dirty="0">
              <a:solidFill>
                <a:srgbClr val="000000"/>
              </a:solidFill>
            </a:endParaRPr>
          </a:p>
        </p:txBody>
      </p:sp>
    </p:spTree>
    <p:extLst>
      <p:ext uri="{BB962C8B-B14F-4D97-AF65-F5344CB8AC3E}">
        <p14:creationId xmlns:p14="http://schemas.microsoft.com/office/powerpoint/2010/main" val="11231996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44</a:t>
            </a:fld>
            <a:endParaRPr lang="en-US" altLang="en-US" dirty="0">
              <a:solidFill>
                <a:srgbClr val="000000"/>
              </a:solidFill>
            </a:endParaRPr>
          </a:p>
        </p:txBody>
      </p:sp>
    </p:spTree>
    <p:extLst>
      <p:ext uri="{BB962C8B-B14F-4D97-AF65-F5344CB8AC3E}">
        <p14:creationId xmlns:p14="http://schemas.microsoft.com/office/powerpoint/2010/main" val="286195267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45</a:t>
            </a:fld>
            <a:endParaRPr lang="en-US" altLang="en-US" dirty="0">
              <a:solidFill>
                <a:srgbClr val="000000"/>
              </a:solidFill>
            </a:endParaRPr>
          </a:p>
        </p:txBody>
      </p:sp>
    </p:spTree>
    <p:extLst>
      <p:ext uri="{BB962C8B-B14F-4D97-AF65-F5344CB8AC3E}">
        <p14:creationId xmlns:p14="http://schemas.microsoft.com/office/powerpoint/2010/main" val="122713315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46</a:t>
            </a:fld>
            <a:endParaRPr lang="en-US" altLang="en-US" dirty="0">
              <a:solidFill>
                <a:srgbClr val="000000"/>
              </a:solidFill>
            </a:endParaRPr>
          </a:p>
        </p:txBody>
      </p:sp>
    </p:spTree>
    <p:extLst>
      <p:ext uri="{BB962C8B-B14F-4D97-AF65-F5344CB8AC3E}">
        <p14:creationId xmlns:p14="http://schemas.microsoft.com/office/powerpoint/2010/main" val="2073355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a:t>
            </a:fld>
            <a:endParaRPr lang="en-US" altLang="en-US" dirty="0">
              <a:solidFill>
                <a:srgbClr val="000000"/>
              </a:solidFill>
            </a:endParaRPr>
          </a:p>
        </p:txBody>
      </p:sp>
    </p:spTree>
    <p:extLst>
      <p:ext uri="{BB962C8B-B14F-4D97-AF65-F5344CB8AC3E}">
        <p14:creationId xmlns:p14="http://schemas.microsoft.com/office/powerpoint/2010/main" val="14461218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47</a:t>
            </a:fld>
            <a:endParaRPr lang="en-US" altLang="en-US" dirty="0">
              <a:solidFill>
                <a:srgbClr val="000000"/>
              </a:solidFill>
            </a:endParaRPr>
          </a:p>
        </p:txBody>
      </p:sp>
    </p:spTree>
    <p:extLst>
      <p:ext uri="{BB962C8B-B14F-4D97-AF65-F5344CB8AC3E}">
        <p14:creationId xmlns:p14="http://schemas.microsoft.com/office/powerpoint/2010/main" val="288249627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48</a:t>
            </a:fld>
            <a:endParaRPr lang="en-US" altLang="en-US" dirty="0">
              <a:solidFill>
                <a:srgbClr val="000000"/>
              </a:solidFill>
            </a:endParaRPr>
          </a:p>
        </p:txBody>
      </p:sp>
    </p:spTree>
    <p:extLst>
      <p:ext uri="{BB962C8B-B14F-4D97-AF65-F5344CB8AC3E}">
        <p14:creationId xmlns:p14="http://schemas.microsoft.com/office/powerpoint/2010/main" val="315149979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49</a:t>
            </a:fld>
            <a:endParaRPr lang="en-US" altLang="en-US" dirty="0">
              <a:solidFill>
                <a:srgbClr val="000000"/>
              </a:solidFill>
            </a:endParaRPr>
          </a:p>
        </p:txBody>
      </p:sp>
    </p:spTree>
    <p:extLst>
      <p:ext uri="{BB962C8B-B14F-4D97-AF65-F5344CB8AC3E}">
        <p14:creationId xmlns:p14="http://schemas.microsoft.com/office/powerpoint/2010/main" val="98953392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516730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664623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3483077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5274096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06933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dirty="0">
              <a:solidFill>
                <a:srgbClr val="000000"/>
              </a:solidFill>
            </a:endParaRPr>
          </a:p>
        </p:txBody>
      </p:sp>
    </p:spTree>
    <p:extLst>
      <p:ext uri="{BB962C8B-B14F-4D97-AF65-F5344CB8AC3E}">
        <p14:creationId xmlns:p14="http://schemas.microsoft.com/office/powerpoint/2010/main" val="350332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a:t>
            </a:fld>
            <a:endParaRPr lang="en-US" altLang="en-US" dirty="0">
              <a:solidFill>
                <a:srgbClr val="000000"/>
              </a:solidFill>
            </a:endParaRPr>
          </a:p>
        </p:txBody>
      </p:sp>
    </p:spTree>
    <p:extLst>
      <p:ext uri="{BB962C8B-B14F-4D97-AF65-F5344CB8AC3E}">
        <p14:creationId xmlns:p14="http://schemas.microsoft.com/office/powerpoint/2010/main" val="2947888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8</a:t>
            </a:fld>
            <a:endParaRPr lang="en-US" altLang="en-US" dirty="0">
              <a:solidFill>
                <a:srgbClr val="000000"/>
              </a:solidFill>
            </a:endParaRPr>
          </a:p>
        </p:txBody>
      </p:sp>
    </p:spTree>
    <p:extLst>
      <p:ext uri="{BB962C8B-B14F-4D97-AF65-F5344CB8AC3E}">
        <p14:creationId xmlns:p14="http://schemas.microsoft.com/office/powerpoint/2010/main" val="400113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50234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97311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1/17/2024</a:t>
            </a:fld>
            <a:endParaRPr lang="en-US" dirty="0"/>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dirty="0"/>
          </a:p>
        </p:txBody>
      </p:sp>
    </p:spTree>
    <p:extLst>
      <p:ext uri="{BB962C8B-B14F-4D97-AF65-F5344CB8AC3E}">
        <p14:creationId xmlns:p14="http://schemas.microsoft.com/office/powerpoint/2010/main" val="161410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1/17/2024</a:t>
            </a:fld>
            <a:endParaRPr lang="en-US" dirty="0"/>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dirty="0"/>
          </a:p>
        </p:txBody>
      </p:sp>
    </p:spTree>
    <p:extLst>
      <p:ext uri="{BB962C8B-B14F-4D97-AF65-F5344CB8AC3E}">
        <p14:creationId xmlns:p14="http://schemas.microsoft.com/office/powerpoint/2010/main" val="3721834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CB25AE22-EC6F-464E-9971-446FAF215F8D}"/>
              </a:ext>
            </a:extLst>
          </p:cNvPr>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2426338399"/>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Arial Narrow" pitchFamily="34" charset="0"/>
              </a:defRPr>
            </a:lvl1pPr>
            <a:lvl2pPr>
              <a:spcBef>
                <a:spcPts val="0"/>
              </a:spcBef>
              <a:buClr>
                <a:schemeClr val="tx1"/>
              </a:buClr>
              <a:defRPr sz="3400">
                <a:solidFill>
                  <a:schemeClr val="tx1"/>
                </a:solidFill>
                <a:latin typeface="Arial Narrow" pitchFamily="34" charset="0"/>
              </a:defRPr>
            </a:lvl2pPr>
            <a:lvl3pPr>
              <a:spcBef>
                <a:spcPts val="0"/>
              </a:spcBef>
              <a:buClr>
                <a:schemeClr val="tx1"/>
              </a:buClr>
              <a:defRPr sz="3200">
                <a:solidFill>
                  <a:schemeClr val="tx1"/>
                </a:solidFill>
                <a:latin typeface="Arial Narrow" pitchFamily="34" charset="0"/>
              </a:defRPr>
            </a:lvl3pPr>
            <a:lvl4pPr>
              <a:spcBef>
                <a:spcPts val="0"/>
              </a:spcBef>
              <a:buClr>
                <a:schemeClr val="tx1"/>
              </a:buClr>
              <a:defRPr sz="3200">
                <a:solidFill>
                  <a:schemeClr val="tx1"/>
                </a:solidFill>
                <a:latin typeface="Arial Narrow" pitchFamily="34" charset="0"/>
              </a:defRPr>
            </a:lvl4pPr>
            <a:lvl5pPr>
              <a:spcBef>
                <a:spcPts val="0"/>
              </a:spcBef>
              <a:buClr>
                <a:schemeClr val="tx1"/>
              </a:buClr>
              <a:defRPr sz="3000">
                <a:solidFill>
                  <a:schemeClr val="tx1"/>
                </a:solidFill>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07960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C25BDD88-AA4E-468D-9618-AE95EBB88263}"/>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5" name="Freeform 6">
            <a:extLst>
              <a:ext uri="{FF2B5EF4-FFF2-40B4-BE49-F238E27FC236}">
                <a16:creationId xmlns:a16="http://schemas.microsoft.com/office/drawing/2014/main" xmlns="" id="{DA7A3BB4-E658-4B6F-BC63-BB507B404EBE}"/>
              </a:ext>
            </a:extLst>
          </p:cNvPr>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CBAD7CB0-E1FC-4443-981A-842705D162AB}"/>
              </a:ext>
            </a:extLst>
          </p:cNvPr>
          <p:cNvSpPr>
            <a:spLocks noGrp="1"/>
          </p:cNvSpPr>
          <p:nvPr>
            <p:ph type="dt" sz="half" idx="10"/>
          </p:nvPr>
        </p:nvSpPr>
        <p:spPr>
          <a:xfrm>
            <a:off x="609600" y="6421439"/>
            <a:ext cx="2844800" cy="365125"/>
          </a:xfrm>
          <a:prstGeom prst="rect">
            <a:avLst/>
          </a:prstGeom>
        </p:spPr>
        <p:txBody>
          <a:bodyPr/>
          <a:lstStyle>
            <a:lvl1pPr fontAlgn="auto">
              <a:spcBef>
                <a:spcPts val="0"/>
              </a:spcBef>
              <a:spcAft>
                <a:spcPts val="0"/>
              </a:spcAft>
              <a:defRPr>
                <a:latin typeface="+mn-lt"/>
                <a:cs typeface="+mn-cs"/>
              </a:defRPr>
            </a:lvl1pPr>
          </a:lstStyle>
          <a:p>
            <a:pPr>
              <a:defRPr/>
            </a:pPr>
            <a:fld id="{85765FE8-B2C8-4D27-82D8-1F9B752CF0C7}" type="datetimeFigureOut">
              <a:rPr lang="en-US"/>
              <a:pPr>
                <a:defRPr/>
              </a:pPr>
              <a:t>1/17/2024</a:t>
            </a:fld>
            <a:endParaRPr lang="en-US"/>
          </a:p>
        </p:txBody>
      </p:sp>
      <p:sp>
        <p:nvSpPr>
          <p:cNvPr id="7" name="Footer Placeholder 4">
            <a:extLst>
              <a:ext uri="{FF2B5EF4-FFF2-40B4-BE49-F238E27FC236}">
                <a16:creationId xmlns:a16="http://schemas.microsoft.com/office/drawing/2014/main" xmlns="" id="{4E3EF5E1-06A3-4465-967C-18050997AC21}"/>
              </a:ext>
            </a:extLst>
          </p:cNvPr>
          <p:cNvSpPr>
            <a:spLocks noGrp="1"/>
          </p:cNvSpPr>
          <p:nvPr>
            <p:ph type="ftr" sz="quarter" idx="11"/>
          </p:nvPr>
        </p:nvSpPr>
        <p:spPr>
          <a:xfrm>
            <a:off x="4165600" y="6421439"/>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8" name="Slide Number Placeholder 5">
            <a:extLst>
              <a:ext uri="{FF2B5EF4-FFF2-40B4-BE49-F238E27FC236}">
                <a16:creationId xmlns:a16="http://schemas.microsoft.com/office/drawing/2014/main" xmlns="" id="{664F0101-D016-4F8B-8A17-11FFCF0CB45F}"/>
              </a:ext>
            </a:extLst>
          </p:cNvPr>
          <p:cNvSpPr>
            <a:spLocks noGrp="1"/>
          </p:cNvSpPr>
          <p:nvPr>
            <p:ph type="sldNum" sz="quarter" idx="12"/>
          </p:nvPr>
        </p:nvSpPr>
        <p:spPr>
          <a:xfrm>
            <a:off x="10871200" y="6421439"/>
            <a:ext cx="1016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3A5AAB7-5655-4E78-8340-3B78AF886781}" type="slidenum">
              <a:rPr lang="en-US" altLang="en-US"/>
              <a:pPr/>
              <a:t>‹#›</a:t>
            </a:fld>
            <a:endParaRPr lang="en-US" altLang="en-US"/>
          </a:p>
        </p:txBody>
      </p:sp>
    </p:spTree>
    <p:extLst>
      <p:ext uri="{BB962C8B-B14F-4D97-AF65-F5344CB8AC3E}">
        <p14:creationId xmlns:p14="http://schemas.microsoft.com/office/powerpoint/2010/main" val="230905492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21635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4802F88-B7B4-49C2-8951-18BDF1EC6796}"/>
              </a:ext>
            </a:extLst>
          </p:cNvPr>
          <p:cNvSpPr>
            <a:spLocks noGrp="1"/>
          </p:cNvSpPr>
          <p:nvPr>
            <p:ph type="dt" sz="half" idx="10"/>
          </p:nvPr>
        </p:nvSpPr>
        <p:spPr>
          <a:xfrm>
            <a:off x="609600" y="6421439"/>
            <a:ext cx="2844800" cy="365125"/>
          </a:xfrm>
          <a:prstGeom prst="rect">
            <a:avLst/>
          </a:prstGeom>
        </p:spPr>
        <p:txBody>
          <a:bodyPr/>
          <a:lstStyle>
            <a:lvl1pPr fontAlgn="auto">
              <a:spcBef>
                <a:spcPts val="0"/>
              </a:spcBef>
              <a:spcAft>
                <a:spcPts val="0"/>
              </a:spcAft>
              <a:defRPr>
                <a:latin typeface="+mn-lt"/>
                <a:cs typeface="+mn-cs"/>
              </a:defRPr>
            </a:lvl1pPr>
          </a:lstStyle>
          <a:p>
            <a:pPr>
              <a:defRPr/>
            </a:pPr>
            <a:fld id="{94463965-16B8-4AE2-BAA3-3ADD8B0DF2FB}" type="datetimeFigureOut">
              <a:rPr lang="en-US"/>
              <a:pPr>
                <a:defRPr/>
              </a:pPr>
              <a:t>1/17/2024</a:t>
            </a:fld>
            <a:endParaRPr lang="en-US"/>
          </a:p>
        </p:txBody>
      </p:sp>
      <p:sp>
        <p:nvSpPr>
          <p:cNvPr id="8" name="Footer Placeholder 7">
            <a:extLst>
              <a:ext uri="{FF2B5EF4-FFF2-40B4-BE49-F238E27FC236}">
                <a16:creationId xmlns:a16="http://schemas.microsoft.com/office/drawing/2014/main" xmlns="" id="{1D44EB98-8E39-4EAB-A694-F66136013168}"/>
              </a:ext>
            </a:extLst>
          </p:cNvPr>
          <p:cNvSpPr>
            <a:spLocks noGrp="1"/>
          </p:cNvSpPr>
          <p:nvPr>
            <p:ph type="ftr" sz="quarter" idx="11"/>
          </p:nvPr>
        </p:nvSpPr>
        <p:spPr>
          <a:xfrm>
            <a:off x="4165600" y="6421439"/>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xmlns="" id="{DF5CD916-B3CA-43EC-950C-2CFF23DFD4E7}"/>
              </a:ext>
            </a:extLst>
          </p:cNvPr>
          <p:cNvSpPr>
            <a:spLocks noGrp="1"/>
          </p:cNvSpPr>
          <p:nvPr>
            <p:ph type="sldNum" sz="quarter" idx="12"/>
          </p:nvPr>
        </p:nvSpPr>
        <p:spPr>
          <a:xfrm>
            <a:off x="10871200" y="6421439"/>
            <a:ext cx="1016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D6CB26A-005C-4BF4-9F4B-DDA7B62A5C7C}" type="slidenum">
              <a:rPr lang="en-US" altLang="en-US"/>
              <a:pPr/>
              <a:t>‹#›</a:t>
            </a:fld>
            <a:endParaRPr lang="en-US" altLang="en-US"/>
          </a:p>
        </p:txBody>
      </p:sp>
    </p:spTree>
    <p:extLst>
      <p:ext uri="{BB962C8B-B14F-4D97-AF65-F5344CB8AC3E}">
        <p14:creationId xmlns:p14="http://schemas.microsoft.com/office/powerpoint/2010/main" val="20206128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05B5380-BBF0-409B-95B0-ED3611345EBE}"/>
              </a:ext>
            </a:extLst>
          </p:cNvPr>
          <p:cNvSpPr>
            <a:spLocks noGrp="1"/>
          </p:cNvSpPr>
          <p:nvPr>
            <p:ph type="dt" sz="half" idx="10"/>
          </p:nvPr>
        </p:nvSpPr>
        <p:spPr>
          <a:xfrm>
            <a:off x="609600" y="6421439"/>
            <a:ext cx="2844800" cy="365125"/>
          </a:xfrm>
          <a:prstGeom prst="rect">
            <a:avLst/>
          </a:prstGeom>
        </p:spPr>
        <p:txBody>
          <a:bodyPr/>
          <a:lstStyle>
            <a:lvl1pPr fontAlgn="auto">
              <a:spcBef>
                <a:spcPts val="0"/>
              </a:spcBef>
              <a:spcAft>
                <a:spcPts val="0"/>
              </a:spcAft>
              <a:defRPr>
                <a:latin typeface="+mn-lt"/>
                <a:cs typeface="+mn-cs"/>
              </a:defRPr>
            </a:lvl1pPr>
          </a:lstStyle>
          <a:p>
            <a:pPr>
              <a:defRPr/>
            </a:pPr>
            <a:fld id="{E81B9803-4C0E-47FE-9858-50466AE599DC}" type="datetimeFigureOut">
              <a:rPr lang="en-US"/>
              <a:pPr>
                <a:defRPr/>
              </a:pPr>
              <a:t>1/17/2024</a:t>
            </a:fld>
            <a:endParaRPr lang="en-US"/>
          </a:p>
        </p:txBody>
      </p:sp>
      <p:sp>
        <p:nvSpPr>
          <p:cNvPr id="4" name="Slide Number Placeholder 7">
            <a:extLst>
              <a:ext uri="{FF2B5EF4-FFF2-40B4-BE49-F238E27FC236}">
                <a16:creationId xmlns:a16="http://schemas.microsoft.com/office/drawing/2014/main" xmlns="" id="{4B58DE6B-1009-499D-B8EC-44E3BCAF699B}"/>
              </a:ext>
            </a:extLst>
          </p:cNvPr>
          <p:cNvSpPr>
            <a:spLocks noGrp="1"/>
          </p:cNvSpPr>
          <p:nvPr>
            <p:ph type="sldNum" sz="quarter" idx="11"/>
          </p:nvPr>
        </p:nvSpPr>
        <p:spPr>
          <a:xfrm>
            <a:off x="10871200" y="6421439"/>
            <a:ext cx="1016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2168430-A0AB-4CB7-8A91-5D302333FFA7}" type="slidenum">
              <a:rPr lang="en-US" altLang="en-US"/>
              <a:pPr/>
              <a:t>‹#›</a:t>
            </a:fld>
            <a:endParaRPr lang="en-US" altLang="en-US"/>
          </a:p>
        </p:txBody>
      </p:sp>
      <p:sp>
        <p:nvSpPr>
          <p:cNvPr id="5" name="Footer Placeholder 8">
            <a:extLst>
              <a:ext uri="{FF2B5EF4-FFF2-40B4-BE49-F238E27FC236}">
                <a16:creationId xmlns:a16="http://schemas.microsoft.com/office/drawing/2014/main" xmlns="" id="{94ECB2FE-0862-4425-AD12-2BF8E46C7DE1}"/>
              </a:ext>
            </a:extLst>
          </p:cNvPr>
          <p:cNvSpPr>
            <a:spLocks noGrp="1"/>
          </p:cNvSpPr>
          <p:nvPr>
            <p:ph type="ftr" sz="quarter" idx="12"/>
          </p:nvPr>
        </p:nvSpPr>
        <p:spPr>
          <a:xfrm>
            <a:off x="4165600" y="6421439"/>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Tree>
    <p:extLst>
      <p:ext uri="{BB962C8B-B14F-4D97-AF65-F5344CB8AC3E}">
        <p14:creationId xmlns:p14="http://schemas.microsoft.com/office/powerpoint/2010/main" val="1881333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EFD042A-BC9D-4E20-B09F-28F256DDD0E9}"/>
              </a:ext>
            </a:extLst>
          </p:cNvPr>
          <p:cNvSpPr>
            <a:spLocks noGrp="1"/>
          </p:cNvSpPr>
          <p:nvPr>
            <p:ph type="dt" sz="half" idx="10"/>
          </p:nvPr>
        </p:nvSpPr>
        <p:spPr>
          <a:xfrm>
            <a:off x="609600" y="6421439"/>
            <a:ext cx="2844800" cy="365125"/>
          </a:xfrm>
          <a:prstGeom prst="rect">
            <a:avLst/>
          </a:prstGeom>
        </p:spPr>
        <p:txBody>
          <a:bodyPr/>
          <a:lstStyle>
            <a:lvl1pPr fontAlgn="auto">
              <a:spcBef>
                <a:spcPts val="0"/>
              </a:spcBef>
              <a:spcAft>
                <a:spcPts val="0"/>
              </a:spcAft>
              <a:defRPr>
                <a:latin typeface="+mn-lt"/>
                <a:cs typeface="+mn-cs"/>
              </a:defRPr>
            </a:lvl1pPr>
          </a:lstStyle>
          <a:p>
            <a:pPr>
              <a:defRPr/>
            </a:pPr>
            <a:fld id="{9D076954-189A-4C07-B216-388AA36B8C46}" type="datetimeFigureOut">
              <a:rPr lang="en-US"/>
              <a:pPr>
                <a:defRPr/>
              </a:pPr>
              <a:t>1/17/2024</a:t>
            </a:fld>
            <a:endParaRPr lang="en-US"/>
          </a:p>
        </p:txBody>
      </p:sp>
      <p:sp>
        <p:nvSpPr>
          <p:cNvPr id="3" name="Footer Placeholder 2">
            <a:extLst>
              <a:ext uri="{FF2B5EF4-FFF2-40B4-BE49-F238E27FC236}">
                <a16:creationId xmlns:a16="http://schemas.microsoft.com/office/drawing/2014/main" xmlns="" id="{CC172A2D-8A8C-4B49-B181-CBE205370853}"/>
              </a:ext>
            </a:extLst>
          </p:cNvPr>
          <p:cNvSpPr>
            <a:spLocks noGrp="1"/>
          </p:cNvSpPr>
          <p:nvPr>
            <p:ph type="ftr" sz="quarter" idx="11"/>
          </p:nvPr>
        </p:nvSpPr>
        <p:spPr>
          <a:xfrm>
            <a:off x="4165600" y="6421439"/>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xmlns="" id="{C00A7168-3569-4FDB-8314-D430015E8C9A}"/>
              </a:ext>
            </a:extLst>
          </p:cNvPr>
          <p:cNvSpPr>
            <a:spLocks noGrp="1"/>
          </p:cNvSpPr>
          <p:nvPr>
            <p:ph type="sldNum" sz="quarter" idx="12"/>
          </p:nvPr>
        </p:nvSpPr>
        <p:spPr>
          <a:xfrm>
            <a:off x="10871200" y="6421439"/>
            <a:ext cx="1016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79939EE-AA0C-49D4-A6D8-EA3C67744466}" type="slidenum">
              <a:rPr lang="en-US" altLang="en-US"/>
              <a:pPr/>
              <a:t>‹#›</a:t>
            </a:fld>
            <a:endParaRPr lang="en-US" altLang="en-US"/>
          </a:p>
        </p:txBody>
      </p:sp>
    </p:spTree>
    <p:extLst>
      <p:ext uri="{BB962C8B-B14F-4D97-AF65-F5344CB8AC3E}">
        <p14:creationId xmlns:p14="http://schemas.microsoft.com/office/powerpoint/2010/main" val="2823571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0DE6B4C-0A84-416C-8BE9-3D93C7FD5D74}"/>
              </a:ext>
            </a:extLst>
          </p:cNvPr>
          <p:cNvSpPr>
            <a:spLocks noGrp="1"/>
          </p:cNvSpPr>
          <p:nvPr>
            <p:ph type="dt" sz="half" idx="10"/>
          </p:nvPr>
        </p:nvSpPr>
        <p:spPr>
          <a:xfrm>
            <a:off x="609600" y="6421439"/>
            <a:ext cx="2844800" cy="365125"/>
          </a:xfrm>
          <a:prstGeom prst="rect">
            <a:avLst/>
          </a:prstGeom>
        </p:spPr>
        <p:txBody>
          <a:bodyPr/>
          <a:lstStyle>
            <a:lvl1pPr fontAlgn="auto">
              <a:spcBef>
                <a:spcPts val="0"/>
              </a:spcBef>
              <a:spcAft>
                <a:spcPts val="0"/>
              </a:spcAft>
              <a:defRPr>
                <a:latin typeface="+mn-lt"/>
                <a:cs typeface="+mn-cs"/>
              </a:defRPr>
            </a:lvl1pPr>
          </a:lstStyle>
          <a:p>
            <a:pPr>
              <a:defRPr/>
            </a:pPr>
            <a:fld id="{1A9EAEF1-DD95-4B0A-BEF8-C4A94D339ABC}" type="datetimeFigureOut">
              <a:rPr lang="en-US"/>
              <a:pPr>
                <a:defRPr/>
              </a:pPr>
              <a:t>1/17/2024</a:t>
            </a:fld>
            <a:endParaRPr lang="en-US"/>
          </a:p>
        </p:txBody>
      </p:sp>
      <p:sp>
        <p:nvSpPr>
          <p:cNvPr id="6" name="Footer Placeholder 5">
            <a:extLst>
              <a:ext uri="{FF2B5EF4-FFF2-40B4-BE49-F238E27FC236}">
                <a16:creationId xmlns:a16="http://schemas.microsoft.com/office/drawing/2014/main" xmlns="" id="{2D04668B-C2F2-465E-AD27-51D0B18905BB}"/>
              </a:ext>
            </a:extLst>
          </p:cNvPr>
          <p:cNvSpPr>
            <a:spLocks noGrp="1"/>
          </p:cNvSpPr>
          <p:nvPr>
            <p:ph type="ftr" sz="quarter" idx="11"/>
          </p:nvPr>
        </p:nvSpPr>
        <p:spPr>
          <a:xfrm>
            <a:off x="4165600" y="6421439"/>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585F280D-2518-44CF-9352-19911D9F50A4}"/>
              </a:ext>
            </a:extLst>
          </p:cNvPr>
          <p:cNvSpPr>
            <a:spLocks noGrp="1"/>
          </p:cNvSpPr>
          <p:nvPr>
            <p:ph type="sldNum" sz="quarter" idx="12"/>
          </p:nvPr>
        </p:nvSpPr>
        <p:spPr>
          <a:xfrm>
            <a:off x="10875433" y="6421439"/>
            <a:ext cx="1016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676EA4D-287F-4741-B38B-53E89120DB14}" type="slidenum">
              <a:rPr lang="en-US" altLang="en-US"/>
              <a:pPr/>
              <a:t>‹#›</a:t>
            </a:fld>
            <a:endParaRPr lang="en-US" altLang="en-US"/>
          </a:p>
        </p:txBody>
      </p:sp>
    </p:spTree>
    <p:extLst>
      <p:ext uri="{BB962C8B-B14F-4D97-AF65-F5344CB8AC3E}">
        <p14:creationId xmlns:p14="http://schemas.microsoft.com/office/powerpoint/2010/main" val="207264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024261A-8B26-4E70-94DF-527126C48F58}"/>
              </a:ext>
            </a:extLst>
          </p:cNvPr>
          <p:cNvSpPr>
            <a:spLocks noGrp="1"/>
          </p:cNvSpPr>
          <p:nvPr>
            <p:ph type="dt" sz="half" idx="10"/>
          </p:nvPr>
        </p:nvSpPr>
        <p:spPr>
          <a:xfrm>
            <a:off x="609600" y="6421439"/>
            <a:ext cx="2844800" cy="365125"/>
          </a:xfrm>
          <a:prstGeom prst="rect">
            <a:avLst/>
          </a:prstGeom>
        </p:spPr>
        <p:txBody>
          <a:bodyPr/>
          <a:lstStyle>
            <a:lvl1pPr fontAlgn="auto">
              <a:spcBef>
                <a:spcPts val="0"/>
              </a:spcBef>
              <a:spcAft>
                <a:spcPts val="0"/>
              </a:spcAft>
              <a:defRPr>
                <a:latin typeface="+mn-lt"/>
                <a:cs typeface="+mn-cs"/>
              </a:defRPr>
            </a:lvl1pPr>
          </a:lstStyle>
          <a:p>
            <a:pPr>
              <a:defRPr/>
            </a:pPr>
            <a:fld id="{2BCC4D1D-A80E-4363-BBED-33E6F937BCEB}" type="datetimeFigureOut">
              <a:rPr lang="en-US"/>
              <a:pPr>
                <a:defRPr/>
              </a:pPr>
              <a:t>1/17/2024</a:t>
            </a:fld>
            <a:endParaRPr lang="en-US"/>
          </a:p>
        </p:txBody>
      </p:sp>
      <p:sp>
        <p:nvSpPr>
          <p:cNvPr id="6" name="Footer Placeholder 5">
            <a:extLst>
              <a:ext uri="{FF2B5EF4-FFF2-40B4-BE49-F238E27FC236}">
                <a16:creationId xmlns:a16="http://schemas.microsoft.com/office/drawing/2014/main" xmlns="" id="{9180E330-3591-4595-927F-922CEF4BCF91}"/>
              </a:ext>
            </a:extLst>
          </p:cNvPr>
          <p:cNvSpPr>
            <a:spLocks noGrp="1"/>
          </p:cNvSpPr>
          <p:nvPr>
            <p:ph type="ftr" sz="quarter" idx="11"/>
          </p:nvPr>
        </p:nvSpPr>
        <p:spPr>
          <a:xfrm>
            <a:off x="4165600" y="6421439"/>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300C8B61-8850-4D33-8F60-BFBBAA18D546}"/>
              </a:ext>
            </a:extLst>
          </p:cNvPr>
          <p:cNvSpPr>
            <a:spLocks noGrp="1"/>
          </p:cNvSpPr>
          <p:nvPr>
            <p:ph type="sldNum" sz="quarter" idx="12"/>
          </p:nvPr>
        </p:nvSpPr>
        <p:spPr>
          <a:xfrm>
            <a:off x="10871200" y="6421439"/>
            <a:ext cx="1016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BD3CB46-B035-47A6-92DF-6357442AB143}" type="slidenum">
              <a:rPr lang="en-US" altLang="en-US"/>
              <a:pPr/>
              <a:t>‹#›</a:t>
            </a:fld>
            <a:endParaRPr lang="en-US" altLang="en-US"/>
          </a:p>
        </p:txBody>
      </p:sp>
    </p:spTree>
    <p:extLst>
      <p:ext uri="{BB962C8B-B14F-4D97-AF65-F5344CB8AC3E}">
        <p14:creationId xmlns:p14="http://schemas.microsoft.com/office/powerpoint/2010/main" val="20596214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A2483FD-399E-4441-AD68-DEB21482A8B5}"/>
              </a:ext>
            </a:extLst>
          </p:cNvPr>
          <p:cNvSpPr>
            <a:spLocks noGrp="1"/>
          </p:cNvSpPr>
          <p:nvPr>
            <p:ph type="dt" sz="half" idx="10"/>
          </p:nvPr>
        </p:nvSpPr>
        <p:spPr>
          <a:xfrm>
            <a:off x="609600" y="6421439"/>
            <a:ext cx="2844800" cy="365125"/>
          </a:xfrm>
          <a:prstGeom prst="rect">
            <a:avLst/>
          </a:prstGeom>
        </p:spPr>
        <p:txBody>
          <a:bodyPr/>
          <a:lstStyle>
            <a:lvl1pPr fontAlgn="auto">
              <a:spcBef>
                <a:spcPts val="0"/>
              </a:spcBef>
              <a:spcAft>
                <a:spcPts val="0"/>
              </a:spcAft>
              <a:defRPr>
                <a:latin typeface="+mn-lt"/>
                <a:cs typeface="+mn-cs"/>
              </a:defRPr>
            </a:lvl1pPr>
          </a:lstStyle>
          <a:p>
            <a:pPr>
              <a:defRPr/>
            </a:pPr>
            <a:fld id="{7AFD7C38-91E2-49E6-BA53-EE529A7D29EE}" type="datetimeFigureOut">
              <a:rPr lang="en-US"/>
              <a:pPr>
                <a:defRPr/>
              </a:pPr>
              <a:t>1/17/2024</a:t>
            </a:fld>
            <a:endParaRPr lang="en-US"/>
          </a:p>
        </p:txBody>
      </p:sp>
      <p:sp>
        <p:nvSpPr>
          <p:cNvPr id="5" name="Footer Placeholder 4">
            <a:extLst>
              <a:ext uri="{FF2B5EF4-FFF2-40B4-BE49-F238E27FC236}">
                <a16:creationId xmlns:a16="http://schemas.microsoft.com/office/drawing/2014/main" xmlns="" id="{F5D0EB00-AA24-4C0B-A418-3B2AB0F430B8}"/>
              </a:ext>
            </a:extLst>
          </p:cNvPr>
          <p:cNvSpPr>
            <a:spLocks noGrp="1"/>
          </p:cNvSpPr>
          <p:nvPr>
            <p:ph type="ftr" sz="quarter" idx="11"/>
          </p:nvPr>
        </p:nvSpPr>
        <p:spPr>
          <a:xfrm>
            <a:off x="4165600" y="6421439"/>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DE9638B2-2468-413D-ADA8-1853DFDF62C0}"/>
              </a:ext>
            </a:extLst>
          </p:cNvPr>
          <p:cNvSpPr>
            <a:spLocks noGrp="1"/>
          </p:cNvSpPr>
          <p:nvPr>
            <p:ph type="sldNum" sz="quarter" idx="12"/>
          </p:nvPr>
        </p:nvSpPr>
        <p:spPr>
          <a:xfrm>
            <a:off x="10871200" y="6421439"/>
            <a:ext cx="1016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2B47950-3BC3-43A8-926F-30B9E59D71DF}" type="slidenum">
              <a:rPr lang="en-US" altLang="en-US"/>
              <a:pPr/>
              <a:t>‹#›</a:t>
            </a:fld>
            <a:endParaRPr lang="en-US" altLang="en-US"/>
          </a:p>
        </p:txBody>
      </p:sp>
    </p:spTree>
    <p:extLst>
      <p:ext uri="{BB962C8B-B14F-4D97-AF65-F5344CB8AC3E}">
        <p14:creationId xmlns:p14="http://schemas.microsoft.com/office/powerpoint/2010/main" val="1585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2056E1-4AB8-4BF9-95DA-F1EDD094913A}"/>
              </a:ext>
            </a:extLst>
          </p:cNvPr>
          <p:cNvSpPr>
            <a:spLocks noGrp="1"/>
          </p:cNvSpPr>
          <p:nvPr>
            <p:ph type="dt" sz="half" idx="10"/>
          </p:nvPr>
        </p:nvSpPr>
        <p:spPr>
          <a:xfrm>
            <a:off x="609600" y="6421439"/>
            <a:ext cx="2844800" cy="365125"/>
          </a:xfrm>
          <a:prstGeom prst="rect">
            <a:avLst/>
          </a:prstGeom>
        </p:spPr>
        <p:txBody>
          <a:bodyPr/>
          <a:lstStyle>
            <a:lvl1pPr fontAlgn="auto">
              <a:spcBef>
                <a:spcPts val="0"/>
              </a:spcBef>
              <a:spcAft>
                <a:spcPts val="0"/>
              </a:spcAft>
              <a:defRPr>
                <a:latin typeface="+mn-lt"/>
                <a:cs typeface="+mn-cs"/>
              </a:defRPr>
            </a:lvl1pPr>
          </a:lstStyle>
          <a:p>
            <a:pPr>
              <a:defRPr/>
            </a:pPr>
            <a:fld id="{463D3A69-4612-420E-BF23-B7E7DA1DB187}" type="datetimeFigureOut">
              <a:rPr lang="en-US"/>
              <a:pPr>
                <a:defRPr/>
              </a:pPr>
              <a:t>1/17/2024</a:t>
            </a:fld>
            <a:endParaRPr lang="en-US"/>
          </a:p>
        </p:txBody>
      </p:sp>
      <p:sp>
        <p:nvSpPr>
          <p:cNvPr id="5" name="Footer Placeholder 4">
            <a:extLst>
              <a:ext uri="{FF2B5EF4-FFF2-40B4-BE49-F238E27FC236}">
                <a16:creationId xmlns:a16="http://schemas.microsoft.com/office/drawing/2014/main" xmlns="" id="{1B59064D-C227-4C45-B821-A2C763E10FBC}"/>
              </a:ext>
            </a:extLst>
          </p:cNvPr>
          <p:cNvSpPr>
            <a:spLocks noGrp="1"/>
          </p:cNvSpPr>
          <p:nvPr>
            <p:ph type="ftr" sz="quarter" idx="11"/>
          </p:nvPr>
        </p:nvSpPr>
        <p:spPr>
          <a:xfrm>
            <a:off x="4165600" y="6421439"/>
            <a:ext cx="38608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97342B92-CC58-4584-A32A-44B170BC7B5D}"/>
              </a:ext>
            </a:extLst>
          </p:cNvPr>
          <p:cNvSpPr>
            <a:spLocks noGrp="1"/>
          </p:cNvSpPr>
          <p:nvPr>
            <p:ph type="sldNum" sz="quarter" idx="12"/>
          </p:nvPr>
        </p:nvSpPr>
        <p:spPr>
          <a:xfrm>
            <a:off x="10871200" y="6421439"/>
            <a:ext cx="1016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0809768-E107-433A-8A1C-6498A4457698}" type="slidenum">
              <a:rPr lang="en-US" altLang="en-US"/>
              <a:pPr/>
              <a:t>‹#›</a:t>
            </a:fld>
            <a:endParaRPr lang="en-US" altLang="en-US"/>
          </a:p>
        </p:txBody>
      </p:sp>
    </p:spTree>
    <p:extLst>
      <p:ext uri="{BB962C8B-B14F-4D97-AF65-F5344CB8AC3E}">
        <p14:creationId xmlns:p14="http://schemas.microsoft.com/office/powerpoint/2010/main" val="3958382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1/17/2024</a:t>
            </a:fld>
            <a:endParaRPr lang="en-US" dirty="0"/>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dirty="0"/>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1/17/2024</a:t>
            </a:fld>
            <a:endParaRPr lang="en-US" dirty="0"/>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dirty="0"/>
          </a:p>
        </p:txBody>
      </p:sp>
    </p:spTree>
    <p:extLst>
      <p:ext uri="{BB962C8B-B14F-4D97-AF65-F5344CB8AC3E}">
        <p14:creationId xmlns:p14="http://schemas.microsoft.com/office/powerpoint/2010/main" val="142257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1/17/2024</a:t>
            </a:fld>
            <a:endParaRPr lang="en-US" dirty="0"/>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dirty="0"/>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Tree>
    <p:extLst>
      <p:ext uri="{BB962C8B-B14F-4D97-AF65-F5344CB8AC3E}">
        <p14:creationId xmlns:p14="http://schemas.microsoft.com/office/powerpoint/2010/main" val="193439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1/17/2024</a:t>
            </a:fld>
            <a:endParaRPr lang="en-US" dirty="0"/>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dirty="0"/>
          </a:p>
        </p:txBody>
      </p:sp>
    </p:spTree>
    <p:extLst>
      <p:ext uri="{BB962C8B-B14F-4D97-AF65-F5344CB8AC3E}">
        <p14:creationId xmlns:p14="http://schemas.microsoft.com/office/powerpoint/2010/main" val="175253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1/17/2024</a:t>
            </a:fld>
            <a:endParaRPr lang="en-US" dirty="0"/>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dirty="0"/>
          </a:p>
        </p:txBody>
      </p:sp>
    </p:spTree>
    <p:extLst>
      <p:ext uri="{BB962C8B-B14F-4D97-AF65-F5344CB8AC3E}">
        <p14:creationId xmlns:p14="http://schemas.microsoft.com/office/powerpoint/2010/main" val="2687179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1/17/2024</a:t>
            </a:fld>
            <a:endParaRPr lang="en-US" dirty="0"/>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dirty="0"/>
          </a:p>
        </p:txBody>
      </p:sp>
    </p:spTree>
    <p:extLst>
      <p:ext uri="{BB962C8B-B14F-4D97-AF65-F5344CB8AC3E}">
        <p14:creationId xmlns:p14="http://schemas.microsoft.com/office/powerpoint/2010/main" val="168876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1C01AA40-4A9E-41F9-8C01-5641C55152F2}"/>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16" name="Freeform 15">
            <a:extLst>
              <a:ext uri="{FF2B5EF4-FFF2-40B4-BE49-F238E27FC236}">
                <a16:creationId xmlns:a16="http://schemas.microsoft.com/office/drawing/2014/main" xmlns="" id="{CCD51DDC-4B5A-4EEC-B6B9-1E0314847648}"/>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xmlns="" id="{F9172C66-ACE2-4783-8BD4-2F8EA24CB2CA}"/>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56B24F98-66AE-483E-8D1E-B1B41F827EB3}"/>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3721584348"/>
      </p:ext>
    </p:extLst>
  </p:cSld>
  <p:clrMap bg1="dk1" tx1="lt1" bg2="dk2" tx2="lt2" accent1="accent1" accent2="accent2" accent3="accent3" accent4="accent4" accent5="accent5" accent6="accent6" hlink="hlink" folHlink="folHlink"/>
  <p:sldLayoutIdLst>
    <p:sldLayoutId id="2147491522" r:id="rId1"/>
    <p:sldLayoutId id="2147491523" r:id="rId2"/>
    <p:sldLayoutId id="2147491524" r:id="rId3"/>
    <p:sldLayoutId id="2147491525" r:id="rId4"/>
    <p:sldLayoutId id="2147491526" r:id="rId5"/>
    <p:sldLayoutId id="2147491527" r:id="rId6"/>
    <p:sldLayoutId id="2147491528" r:id="rId7"/>
    <p:sldLayoutId id="2147491529" r:id="rId8"/>
    <p:sldLayoutId id="2147491530" r:id="rId9"/>
    <p:sldLayoutId id="2147491531" r:id="rId10"/>
    <p:sldLayoutId id="2147491532" r:id="rId11"/>
  </p:sldLayoutIdLst>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8DBD8C-BE1E-4494-BD6F-EF3B41733F33}"/>
              </a:ext>
            </a:extLst>
          </p:cNvPr>
          <p:cNvSpPr>
            <a:spLocks noGrp="1"/>
          </p:cNvSpPr>
          <p:nvPr>
            <p:ph type="ctrTitle"/>
          </p:nvPr>
        </p:nvSpPr>
        <p:spPr>
          <a:xfrm>
            <a:off x="0" y="3552812"/>
            <a:ext cx="12191999" cy="1100137"/>
          </a:xfrm>
          <a:ln>
            <a:miter lim="800000"/>
            <a:headEnd/>
            <a:tailEnd/>
          </a:ln>
        </p:spPr>
        <p:txBody>
          <a:bodyPr/>
          <a:lstStyle/>
          <a:p>
            <a:pPr algn="ctr" eaLnBrk="1" fontAlgn="auto" hangingPunct="1">
              <a:lnSpc>
                <a:spcPts val="7300"/>
              </a:lnSpc>
              <a:spcAft>
                <a:spcPts val="0"/>
              </a:spcAft>
              <a:defRPr/>
            </a:pPr>
            <a:r>
              <a:rPr lang="en-US" sz="19900" dirty="0">
                <a:solidFill>
                  <a:srgbClr val="00B0F0"/>
                </a:solidFill>
                <a:effectLst/>
                <a:latin typeface="+mn-lt"/>
              </a:rPr>
              <a:t>Ezekiel</a:t>
            </a:r>
            <a:endParaRPr sz="19900" cap="none" dirty="0">
              <a:solidFill>
                <a:srgbClr val="00B0F0"/>
              </a:solidFill>
              <a:effectLst/>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2934444" y="971550"/>
            <a:ext cx="6311899" cy="588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57200" marR="0" lvl="0" indent="0" algn="l" defTabSz="914400" rtl="0" eaLnBrk="0" fontAlgn="base" latinLnBrk="0" hangingPunct="0">
              <a:lnSpc>
                <a:spcPts val="4300"/>
              </a:lnSpc>
              <a:spcBef>
                <a:spcPct val="0"/>
              </a:spcBef>
              <a:spcAft>
                <a:spcPts val="0"/>
              </a:spcAft>
              <a:buClr>
                <a:srgbClr val="FFFFFF"/>
              </a:buClr>
              <a:buSzPct val="80000"/>
              <a:buFont typeface="Wingdings 2" panose="05020102010507070707" pitchFamily="18" charset="2"/>
              <a:buNone/>
              <a:tabLst/>
              <a:defRPr/>
            </a:pPr>
            <a:r>
              <a:rPr kumimoji="0" lang="en-GB" altLang="en-US" sz="42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“As long as there are holy books there will be </a:t>
            </a:r>
            <a:r>
              <a:rPr kumimoji="0" lang="en-GB" altLang="en-US" sz="4200" b="0" i="0" u="none" strike="noStrike" kern="1200" cap="none" spc="0" normalizeH="0" baseline="0" noProof="0" dirty="0">
                <a:ln>
                  <a:noFill/>
                </a:ln>
                <a:effectLst/>
                <a:uLnTx/>
                <a:uFillTx/>
                <a:latin typeface="Arial Narrow" panose="020B0606020202030204" pitchFamily="34" charset="0"/>
                <a:ea typeface="+mn-ea"/>
                <a:cs typeface="Arial" panose="020B0604020202020204" pitchFamily="34" charset="0"/>
              </a:rPr>
              <a:t>holy wars. As long as the </a:t>
            </a:r>
            <a:r>
              <a:rPr kumimoji="0" lang="en-GB" altLang="en-US" sz="42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words of some king, prophet, or disciple are written down and fixed as the definitive word of God, those who accept that certainty will want </a:t>
            </a:r>
            <a:r>
              <a:rPr kumimoji="0" lang="en-GB" altLang="en-US" sz="42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dominance</a:t>
            </a:r>
            <a:r>
              <a:rPr kumimoji="0" lang="en-GB" altLang="en-US" sz="42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for their views.” </a:t>
            </a:r>
          </a:p>
          <a:p>
            <a:pPr marL="457200" marR="0" lvl="0" indent="0" algn="r" defTabSz="914400" rtl="0" eaLnBrk="0" fontAlgn="base" latinLnBrk="0" hangingPunct="0">
              <a:lnSpc>
                <a:spcPts val="2000"/>
              </a:lnSpc>
              <a:spcBef>
                <a:spcPct val="0"/>
              </a:spcBef>
              <a:spcAft>
                <a:spcPts val="1200"/>
              </a:spcAft>
              <a:buClr>
                <a:srgbClr val="FFFFFF"/>
              </a:buClr>
              <a:buSzPct val="80000"/>
              <a:buFont typeface="Wingdings 2" panose="05020102010507070707" pitchFamily="18" charset="2"/>
              <a:buNone/>
              <a:tabLst/>
              <a:defRPr/>
            </a:pPr>
            <a:r>
              <a:rPr kumimoji="0" lang="en-GB" altLang="en-US" sz="20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Martin Fuller, </a:t>
            </a:r>
            <a:r>
              <a:rPr kumimoji="0" lang="en-GB" altLang="en-US" sz="2000" b="0" i="1"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Newsweek, </a:t>
            </a:r>
            <a:r>
              <a:rPr kumimoji="0" lang="en-GB" altLang="en-US" sz="20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Letters, Feb 22, 2002</a:t>
            </a:r>
          </a:p>
        </p:txBody>
      </p:sp>
      <p:sp>
        <p:nvSpPr>
          <p:cNvPr id="4" name="Text Box 4">
            <a:extLst>
              <a:ext uri="{FF2B5EF4-FFF2-40B4-BE49-F238E27FC236}">
                <a16:creationId xmlns:a16="http://schemas.microsoft.com/office/drawing/2014/main" xmlns="" id="{BDCA0F0F-6D8D-4BB7-8DEE-678D174D17AB}"/>
              </a:ext>
            </a:extLst>
          </p:cNvPr>
          <p:cNvSpPr txBox="1">
            <a:spLocks noChangeArrowheads="1"/>
          </p:cNvSpPr>
          <p:nvPr/>
        </p:nvSpPr>
        <p:spPr bwMode="auto">
          <a:xfrm>
            <a:off x="5708807" y="4422774"/>
            <a:ext cx="2407237" cy="219392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We’re not trying to steamroll people.</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21859328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t>What it does involve, and how God can help…</a:t>
            </a:r>
          </a:p>
          <a:p>
            <a:pPr marL="465138">
              <a:lnSpc>
                <a:spcPts val="4300"/>
              </a:lnSpc>
              <a:spcAft>
                <a:spcPts val="1200"/>
              </a:spcAft>
              <a:buClr>
                <a:srgbClr val="FFFFFF"/>
              </a:buClr>
              <a:buNone/>
            </a:pPr>
            <a:endParaRPr lang="en-GB" altLang="en-US" sz="4400" dirty="0">
              <a:solidFill>
                <a:srgbClr val="FFC000"/>
              </a:solidFill>
            </a:endParaRPr>
          </a:p>
          <a:p>
            <a:pPr marL="465138">
              <a:lnSpc>
                <a:spcPts val="4300"/>
              </a:lnSpc>
              <a:spcAft>
                <a:spcPts val="1200"/>
              </a:spcAft>
              <a:buClr>
                <a:srgbClr val="FFFFFF"/>
              </a:buClr>
              <a:buNone/>
            </a:pPr>
            <a:r>
              <a:rPr lang="en-GB" altLang="en-US" sz="4400" b="1" dirty="0">
                <a:solidFill>
                  <a:srgbClr val="FFC000"/>
                </a:solidFill>
              </a:rPr>
              <a:t>God has given us his message to share.</a:t>
            </a:r>
          </a:p>
        </p:txBody>
      </p:sp>
    </p:spTree>
    <p:extLst>
      <p:ext uri="{BB962C8B-B14F-4D97-AF65-F5344CB8AC3E}">
        <p14:creationId xmlns:p14="http://schemas.microsoft.com/office/powerpoint/2010/main" val="39110337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t>What it does involve, and how God can help…</a:t>
            </a:r>
          </a:p>
          <a:p>
            <a:pPr marL="465138">
              <a:lnSpc>
                <a:spcPts val="4300"/>
              </a:lnSpc>
              <a:spcAft>
                <a:spcPts val="1200"/>
              </a:spcAft>
              <a:buClr>
                <a:srgbClr val="FFFFFF"/>
              </a:buClr>
              <a:buNone/>
            </a:pPr>
            <a:endParaRPr lang="en-GB" altLang="en-US" sz="4400" dirty="0">
              <a:solidFill>
                <a:srgbClr val="FFC000"/>
              </a:solidFill>
            </a:endParaRPr>
          </a:p>
          <a:p>
            <a:pPr marL="465138">
              <a:lnSpc>
                <a:spcPts val="4300"/>
              </a:lnSpc>
              <a:spcAft>
                <a:spcPts val="1200"/>
              </a:spcAft>
              <a:buClr>
                <a:srgbClr val="FFFFFF"/>
              </a:buClr>
              <a:buNone/>
            </a:pPr>
            <a:r>
              <a:rPr lang="en-GB" altLang="en-US" sz="4400" b="1" dirty="0">
                <a:solidFill>
                  <a:srgbClr val="FFC000"/>
                </a:solidFill>
              </a:rPr>
              <a:t>God also wants to help us with our fears.</a:t>
            </a:r>
          </a:p>
        </p:txBody>
      </p:sp>
    </p:spTree>
    <p:extLst>
      <p:ext uri="{BB962C8B-B14F-4D97-AF65-F5344CB8AC3E}">
        <p14:creationId xmlns:p14="http://schemas.microsoft.com/office/powerpoint/2010/main" val="367675529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xmlns="" id="{F57F340A-2542-40C8-9794-A51D4A92A539}"/>
              </a:ext>
            </a:extLst>
          </p:cNvPr>
          <p:cNvSpPr/>
          <p:nvPr/>
        </p:nvSpPr>
        <p:spPr>
          <a:xfrm>
            <a:off x="4248150" y="4595495"/>
            <a:ext cx="323850" cy="323850"/>
          </a:xfrm>
          <a:prstGeom prst="ellipse">
            <a:avLst/>
          </a:prstGeom>
          <a:solidFill>
            <a:srgbClr val="FFC000"/>
          </a:solid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latin typeface="Arial"/>
            </a:endParaRPr>
          </a:p>
        </p:txBody>
      </p:sp>
      <p:sp>
        <p:nvSpPr>
          <p:cNvPr id="8" name="Text Box 4">
            <a:extLst>
              <a:ext uri="{FF2B5EF4-FFF2-40B4-BE49-F238E27FC236}">
                <a16:creationId xmlns:a16="http://schemas.microsoft.com/office/drawing/2014/main" xmlns="" id="{31B6ED83-9679-4409-A0EC-1A35152C211F}"/>
              </a:ext>
            </a:extLst>
          </p:cNvPr>
          <p:cNvSpPr txBox="1">
            <a:spLocks noChangeArrowheads="1"/>
          </p:cNvSpPr>
          <p:nvPr/>
        </p:nvSpPr>
        <p:spPr bwMode="auto">
          <a:xfrm>
            <a:off x="5212247" y="5560049"/>
            <a:ext cx="4352701" cy="70087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…but he was afraid.</a:t>
            </a:r>
            <a:endParaRPr lang="en-US" altLang="en-US" sz="4000" dirty="0">
              <a:latin typeface="Arial Narrow" panose="020B0606020202030204" pitchFamily="34" charset="0"/>
            </a:endParaRPr>
          </a:p>
        </p:txBody>
      </p:sp>
      <p:sp>
        <p:nvSpPr>
          <p:cNvPr id="10" name="Text Box 4">
            <a:extLst>
              <a:ext uri="{FF2B5EF4-FFF2-40B4-BE49-F238E27FC236}">
                <a16:creationId xmlns:a16="http://schemas.microsoft.com/office/drawing/2014/main" xmlns="" id="{29263D3A-FD22-47F4-B991-DB439393418F}"/>
              </a:ext>
            </a:extLst>
          </p:cNvPr>
          <p:cNvSpPr txBox="1">
            <a:spLocks noChangeArrowheads="1"/>
          </p:cNvSpPr>
          <p:nvPr/>
        </p:nvSpPr>
        <p:spPr bwMode="auto">
          <a:xfrm>
            <a:off x="3988509" y="4180027"/>
            <a:ext cx="6800178" cy="120050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God told Ezekiel to share his</a:t>
            </a:r>
            <a:br>
              <a:rPr lang="en-GB" altLang="en-US" sz="4000" dirty="0">
                <a:latin typeface="Arial Narrow" panose="020B0606020202030204" pitchFamily="34" charset="0"/>
              </a:rPr>
            </a:br>
            <a:r>
              <a:rPr lang="en-GB" altLang="en-US" sz="4000" dirty="0">
                <a:latin typeface="Arial Narrow" panose="020B0606020202030204" pitchFamily="34" charset="0"/>
              </a:rPr>
              <a:t>message with the other exiles….</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1973348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 Box 4">
            <a:extLst>
              <a:ext uri="{FF2B5EF4-FFF2-40B4-BE49-F238E27FC236}">
                <a16:creationId xmlns:a16="http://schemas.microsoft.com/office/drawing/2014/main" xmlns="" id="{31B6ED83-9679-4409-A0EC-1A35152C211F}"/>
              </a:ext>
            </a:extLst>
          </p:cNvPr>
          <p:cNvSpPr txBox="1">
            <a:spLocks noChangeArrowheads="1"/>
          </p:cNvSpPr>
          <p:nvPr/>
        </p:nvSpPr>
        <p:spPr bwMode="auto">
          <a:xfrm>
            <a:off x="6818425" y="4339758"/>
            <a:ext cx="3270249" cy="119219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The exiles were a rough bunch!</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736466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xmlns="" id="{28E9C24A-EEB3-4F76-820D-5B27425FD635}"/>
              </a:ext>
            </a:extLst>
          </p:cNvPr>
          <p:cNvSpPr/>
          <p:nvPr/>
        </p:nvSpPr>
        <p:spPr>
          <a:xfrm>
            <a:off x="8098155" y="3785235"/>
            <a:ext cx="323850" cy="323850"/>
          </a:xfrm>
          <a:prstGeom prst="ellipse">
            <a:avLst/>
          </a:prstGeom>
          <a:solidFill>
            <a:srgbClr val="FFC000"/>
          </a:solid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latin typeface="Arial"/>
            </a:endParaRPr>
          </a:p>
        </p:txBody>
      </p:sp>
      <p:sp>
        <p:nvSpPr>
          <p:cNvPr id="8" name="Text Box 4">
            <a:extLst>
              <a:ext uri="{FF2B5EF4-FFF2-40B4-BE49-F238E27FC236}">
                <a16:creationId xmlns:a16="http://schemas.microsoft.com/office/drawing/2014/main" xmlns="" id="{31B6ED83-9679-4409-A0EC-1A35152C211F}"/>
              </a:ext>
            </a:extLst>
          </p:cNvPr>
          <p:cNvSpPr txBox="1">
            <a:spLocks noChangeArrowheads="1"/>
          </p:cNvSpPr>
          <p:nvPr/>
        </p:nvSpPr>
        <p:spPr bwMode="auto">
          <a:xfrm>
            <a:off x="6277199" y="2560321"/>
            <a:ext cx="4352701" cy="389762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Ezekiel 2:3-6</a:t>
            </a:r>
          </a:p>
          <a:p>
            <a:pPr>
              <a:lnSpc>
                <a:spcPts val="3800"/>
              </a:lnSpc>
              <a:spcAft>
                <a:spcPts val="1200"/>
              </a:spcAft>
              <a:defRPr/>
            </a:pPr>
            <a:r>
              <a:rPr lang="en-GB" altLang="en-US" sz="4000" b="0" dirty="0">
                <a:latin typeface="Arial Narrow" panose="020B0606020202030204" pitchFamily="34" charset="0"/>
              </a:rPr>
              <a:t>“rebellious”</a:t>
            </a:r>
          </a:p>
          <a:p>
            <a:pPr>
              <a:lnSpc>
                <a:spcPts val="3800"/>
              </a:lnSpc>
              <a:spcAft>
                <a:spcPts val="1200"/>
              </a:spcAft>
              <a:defRPr/>
            </a:pPr>
            <a:r>
              <a:rPr lang="en-GB" altLang="en-US" sz="4000" b="0" dirty="0">
                <a:latin typeface="Arial Narrow" panose="020B0606020202030204" pitchFamily="34" charset="0"/>
              </a:rPr>
              <a:t>“stubborn”</a:t>
            </a:r>
          </a:p>
          <a:p>
            <a:pPr>
              <a:lnSpc>
                <a:spcPts val="3800"/>
              </a:lnSpc>
              <a:spcAft>
                <a:spcPts val="1200"/>
              </a:spcAft>
              <a:defRPr/>
            </a:pPr>
            <a:r>
              <a:rPr lang="en-GB" altLang="en-US" sz="4000" b="0" dirty="0">
                <a:latin typeface="Arial Narrow" panose="020B0606020202030204" pitchFamily="34" charset="0"/>
              </a:rPr>
              <a:t>“obstinate”</a:t>
            </a:r>
          </a:p>
          <a:p>
            <a:pPr>
              <a:lnSpc>
                <a:spcPts val="3800"/>
              </a:lnSpc>
              <a:spcAft>
                <a:spcPts val="1200"/>
              </a:spcAft>
              <a:defRPr/>
            </a:pPr>
            <a:r>
              <a:rPr lang="en-GB" altLang="en-US" sz="4000" b="0" dirty="0">
                <a:latin typeface="Arial Narrow" panose="020B0606020202030204" pitchFamily="34" charset="0"/>
              </a:rPr>
              <a:t>“transgressors”</a:t>
            </a:r>
          </a:p>
          <a:p>
            <a:pPr>
              <a:lnSpc>
                <a:spcPts val="3800"/>
              </a:lnSpc>
              <a:spcAft>
                <a:spcPts val="1200"/>
              </a:spcAft>
              <a:defRPr/>
            </a:pPr>
            <a:r>
              <a:rPr lang="en-GB" altLang="en-US" sz="4000" b="0" dirty="0">
                <a:latin typeface="Arial Narrow" panose="020B0606020202030204" pitchFamily="34" charset="0"/>
              </a:rPr>
              <a:t>“sitting on scorpions”</a:t>
            </a:r>
          </a:p>
        </p:txBody>
      </p:sp>
    </p:spTree>
    <p:extLst>
      <p:ext uri="{BB962C8B-B14F-4D97-AF65-F5344CB8AC3E}">
        <p14:creationId xmlns:p14="http://schemas.microsoft.com/office/powerpoint/2010/main" val="226697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xmlns="" id="{28E9C24A-EEB3-4F76-820D-5B27425FD635}"/>
              </a:ext>
            </a:extLst>
          </p:cNvPr>
          <p:cNvSpPr/>
          <p:nvPr/>
        </p:nvSpPr>
        <p:spPr>
          <a:xfrm>
            <a:off x="8098155" y="3785235"/>
            <a:ext cx="323850" cy="323850"/>
          </a:xfrm>
          <a:prstGeom prst="ellipse">
            <a:avLst/>
          </a:prstGeom>
          <a:solidFill>
            <a:srgbClr val="FFC000"/>
          </a:solid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latin typeface="Arial"/>
            </a:endParaRPr>
          </a:p>
        </p:txBody>
      </p:sp>
      <p:sp>
        <p:nvSpPr>
          <p:cNvPr id="8" name="Text Box 4">
            <a:extLst>
              <a:ext uri="{FF2B5EF4-FFF2-40B4-BE49-F238E27FC236}">
                <a16:creationId xmlns:a16="http://schemas.microsoft.com/office/drawing/2014/main" xmlns="" id="{31B6ED83-9679-4409-A0EC-1A35152C211F}"/>
              </a:ext>
            </a:extLst>
          </p:cNvPr>
          <p:cNvSpPr txBox="1">
            <a:spLocks noChangeArrowheads="1"/>
          </p:cNvSpPr>
          <p:nvPr/>
        </p:nvSpPr>
        <p:spPr bwMode="auto">
          <a:xfrm>
            <a:off x="6768812" y="2617470"/>
            <a:ext cx="4352701" cy="298322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Ezekiel 2:3-6</a:t>
            </a:r>
          </a:p>
          <a:p>
            <a:pPr>
              <a:lnSpc>
                <a:spcPts val="3800"/>
              </a:lnSpc>
              <a:spcAft>
                <a:spcPts val="1200"/>
              </a:spcAft>
              <a:defRPr/>
            </a:pPr>
            <a:r>
              <a:rPr lang="en-GB" altLang="en-US" sz="4000" b="0" dirty="0">
                <a:latin typeface="Arial Narrow" panose="020B0606020202030204" pitchFamily="34" charset="0"/>
              </a:rPr>
              <a:t>“neither fear them or fear their words”</a:t>
            </a:r>
          </a:p>
          <a:p>
            <a:pPr>
              <a:lnSpc>
                <a:spcPts val="3800"/>
              </a:lnSpc>
              <a:spcAft>
                <a:spcPts val="1200"/>
              </a:spcAft>
              <a:defRPr/>
            </a:pPr>
            <a:r>
              <a:rPr lang="en-GB" altLang="en-US" sz="4000" b="0" dirty="0">
                <a:latin typeface="Arial Narrow" panose="020B0606020202030204" pitchFamily="34" charset="0"/>
              </a:rPr>
              <a:t>“neither fear their words or be dismayed”</a:t>
            </a:r>
          </a:p>
        </p:txBody>
      </p:sp>
    </p:spTree>
    <p:extLst>
      <p:ext uri="{BB962C8B-B14F-4D97-AF65-F5344CB8AC3E}">
        <p14:creationId xmlns:p14="http://schemas.microsoft.com/office/powerpoint/2010/main" val="937363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550FCA-C98C-4189-8E8E-FDEAC1E7FA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9DFA462-88CE-43BF-AC45-8A53CEA1E5C7}"/>
              </a:ext>
            </a:extLst>
          </p:cNvPr>
          <p:cNvSpPr>
            <a:spLocks noGrp="1"/>
          </p:cNvSpPr>
          <p:nvPr>
            <p:ph idx="1"/>
          </p:nvPr>
        </p:nvSpPr>
        <p:spPr/>
        <p:txBody>
          <a:bodyPr/>
          <a:lstStyle/>
          <a:p>
            <a:endParaRPr lang="en-US" dirty="0"/>
          </a:p>
        </p:txBody>
      </p:sp>
      <p:sp>
        <p:nvSpPr>
          <p:cNvPr id="6" name="Text Box 4">
            <a:extLst>
              <a:ext uri="{FF2B5EF4-FFF2-40B4-BE49-F238E27FC236}">
                <a16:creationId xmlns:a16="http://schemas.microsoft.com/office/drawing/2014/main" xmlns="" id="{9F48F4F9-1786-4B89-ABFE-075504DA3B10}"/>
              </a:ext>
            </a:extLst>
          </p:cNvPr>
          <p:cNvSpPr txBox="1">
            <a:spLocks noChangeArrowheads="1"/>
          </p:cNvSpPr>
          <p:nvPr/>
        </p:nvSpPr>
        <p:spPr bwMode="auto">
          <a:xfrm>
            <a:off x="2029326" y="4814183"/>
            <a:ext cx="8133348" cy="118711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“If I say something about God, they’ll never look at me the same way again.”</a:t>
            </a:r>
            <a:endParaRPr lang="en-GB" altLang="en-US" sz="4000" b="0" dirty="0">
              <a:latin typeface="Arial Narrow" panose="020B0606020202030204" pitchFamily="34" charset="0"/>
            </a:endParaRPr>
          </a:p>
        </p:txBody>
      </p:sp>
    </p:spTree>
    <p:extLst>
      <p:ext uri="{BB962C8B-B14F-4D97-AF65-F5344CB8AC3E}">
        <p14:creationId xmlns:p14="http://schemas.microsoft.com/office/powerpoint/2010/main" val="2571150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550FCA-C98C-4189-8E8E-FDEAC1E7FA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9DFA462-88CE-43BF-AC45-8A53CEA1E5C7}"/>
              </a:ext>
            </a:extLst>
          </p:cNvPr>
          <p:cNvSpPr>
            <a:spLocks noGrp="1"/>
          </p:cNvSpPr>
          <p:nvPr>
            <p:ph idx="1"/>
          </p:nvPr>
        </p:nvSpPr>
        <p:spPr/>
        <p:txBody>
          <a:bodyPr/>
          <a:lstStyle/>
          <a:p>
            <a:endParaRPr lang="en-US" dirty="0"/>
          </a:p>
        </p:txBody>
      </p:sp>
      <p:sp>
        <p:nvSpPr>
          <p:cNvPr id="6" name="Text Box 4">
            <a:extLst>
              <a:ext uri="{FF2B5EF4-FFF2-40B4-BE49-F238E27FC236}">
                <a16:creationId xmlns:a16="http://schemas.microsoft.com/office/drawing/2014/main" xmlns="" id="{9F48F4F9-1786-4B89-ABFE-075504DA3B10}"/>
              </a:ext>
            </a:extLst>
          </p:cNvPr>
          <p:cNvSpPr txBox="1">
            <a:spLocks noChangeArrowheads="1"/>
          </p:cNvSpPr>
          <p:nvPr/>
        </p:nvSpPr>
        <p:spPr bwMode="auto">
          <a:xfrm>
            <a:off x="2362047" y="5518484"/>
            <a:ext cx="3794267" cy="77002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“I’ll be ‘that guy.’”</a:t>
            </a:r>
            <a:endParaRPr lang="en-GB" altLang="en-US" sz="4000" b="0" dirty="0">
              <a:latin typeface="Arial Narrow" panose="020B0606020202030204" pitchFamily="34" charset="0"/>
            </a:endParaRPr>
          </a:p>
        </p:txBody>
      </p:sp>
      <p:sp>
        <p:nvSpPr>
          <p:cNvPr id="7" name="Text Box 4">
            <a:extLst>
              <a:ext uri="{FF2B5EF4-FFF2-40B4-BE49-F238E27FC236}">
                <a16:creationId xmlns:a16="http://schemas.microsoft.com/office/drawing/2014/main" xmlns="" id="{D9F0F1AC-511D-44A9-AF0C-11D51C9272C1}"/>
              </a:ext>
            </a:extLst>
          </p:cNvPr>
          <p:cNvSpPr txBox="1">
            <a:spLocks noChangeArrowheads="1"/>
          </p:cNvSpPr>
          <p:nvPr/>
        </p:nvSpPr>
        <p:spPr bwMode="auto">
          <a:xfrm>
            <a:off x="6942069" y="5518484"/>
            <a:ext cx="3052164" cy="77002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“I’m afraid.”</a:t>
            </a:r>
            <a:endParaRPr lang="en-GB" altLang="en-US" sz="4000" b="0" dirty="0">
              <a:latin typeface="Arial Narrow" panose="020B0606020202030204" pitchFamily="34" charset="0"/>
            </a:endParaRPr>
          </a:p>
        </p:txBody>
      </p:sp>
    </p:spTree>
    <p:extLst>
      <p:ext uri="{BB962C8B-B14F-4D97-AF65-F5344CB8AC3E}">
        <p14:creationId xmlns:p14="http://schemas.microsoft.com/office/powerpoint/2010/main" val="58019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550FCA-C98C-4189-8E8E-FDEAC1E7FA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9DFA462-88CE-43BF-AC45-8A53CEA1E5C7}"/>
              </a:ext>
            </a:extLst>
          </p:cNvPr>
          <p:cNvSpPr>
            <a:spLocks noGrp="1"/>
          </p:cNvSpPr>
          <p:nvPr>
            <p:ph idx="1"/>
          </p:nvPr>
        </p:nvSpPr>
        <p:spPr/>
        <p:txBody>
          <a:bodyPr/>
          <a:lstStyle/>
          <a:p>
            <a:endParaRPr lang="en-US" dirty="0"/>
          </a:p>
        </p:txBody>
      </p:sp>
      <p:sp>
        <p:nvSpPr>
          <p:cNvPr id="6" name="Text Box 4">
            <a:extLst>
              <a:ext uri="{FF2B5EF4-FFF2-40B4-BE49-F238E27FC236}">
                <a16:creationId xmlns:a16="http://schemas.microsoft.com/office/drawing/2014/main" xmlns="" id="{9F48F4F9-1786-4B89-ABFE-075504DA3B10}"/>
              </a:ext>
            </a:extLst>
          </p:cNvPr>
          <p:cNvSpPr txBox="1">
            <a:spLocks noChangeArrowheads="1"/>
          </p:cNvSpPr>
          <p:nvPr/>
        </p:nvSpPr>
        <p:spPr bwMode="auto">
          <a:xfrm>
            <a:off x="2942211" y="5518484"/>
            <a:ext cx="5525372" cy="77002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“What’s wrong with me?”</a:t>
            </a:r>
          </a:p>
          <a:p>
            <a:pPr>
              <a:lnSpc>
                <a:spcPts val="3800"/>
              </a:lnSpc>
              <a:spcAft>
                <a:spcPts val="1200"/>
              </a:spcAft>
              <a:defRPr/>
            </a:pPr>
            <a:endParaRPr lang="en-GB" altLang="en-US" sz="4000" b="0" dirty="0">
              <a:latin typeface="Arial Narrow" panose="020B0606020202030204" pitchFamily="34" charset="0"/>
            </a:endParaRPr>
          </a:p>
        </p:txBody>
      </p:sp>
    </p:spTree>
    <p:extLst>
      <p:ext uri="{BB962C8B-B14F-4D97-AF65-F5344CB8AC3E}">
        <p14:creationId xmlns:p14="http://schemas.microsoft.com/office/powerpoint/2010/main" val="4063392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Last week: </a:t>
            </a:r>
            <a:r>
              <a:rPr lang="en-GB" altLang="en-US" sz="4400" dirty="0">
                <a:solidFill>
                  <a:srgbClr val="FFC000"/>
                </a:solidFill>
              </a:rPr>
              <a:t>God’s call</a:t>
            </a:r>
          </a:p>
        </p:txBody>
      </p:sp>
    </p:spTree>
    <p:extLst>
      <p:ext uri="{BB962C8B-B14F-4D97-AF65-F5344CB8AC3E}">
        <p14:creationId xmlns:p14="http://schemas.microsoft.com/office/powerpoint/2010/main" val="218079481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545538" y="705255"/>
            <a:ext cx="9122467" cy="544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3900"/>
              </a:lnSpc>
              <a:spcAft>
                <a:spcPts val="1800"/>
              </a:spcAft>
              <a:buClr>
                <a:srgbClr val="FFFFFF"/>
              </a:buClr>
              <a:buNone/>
            </a:pPr>
            <a:r>
              <a:rPr lang="en-GB" altLang="en-US" sz="4000" b="1" dirty="0"/>
              <a:t>There’s nothing wrong with you…</a:t>
            </a:r>
          </a:p>
          <a:p>
            <a:pPr marL="466725" indent="-7938">
              <a:lnSpc>
                <a:spcPts val="3900"/>
              </a:lnSpc>
              <a:spcAft>
                <a:spcPts val="0"/>
              </a:spcAft>
              <a:buClr>
                <a:srgbClr val="FFFFFF"/>
              </a:buClr>
              <a:buNone/>
            </a:pPr>
            <a:r>
              <a:rPr lang="en-GB" altLang="en-US" sz="4000" b="1" i="1" dirty="0"/>
              <a:t>To Jeremiah:</a:t>
            </a:r>
            <a:r>
              <a:rPr lang="en-GB" altLang="en-US" sz="4000" b="1" dirty="0"/>
              <a:t> </a:t>
            </a:r>
            <a:r>
              <a:rPr lang="en-GB" altLang="en-US" sz="4000" dirty="0"/>
              <a:t>“go wherever I send you and say whatever I tell you…” (Jer. 1:7b); </a:t>
            </a:r>
          </a:p>
          <a:p>
            <a:pPr marL="466725" indent="-7938">
              <a:lnSpc>
                <a:spcPts val="3900"/>
              </a:lnSpc>
              <a:spcAft>
                <a:spcPts val="1800"/>
              </a:spcAft>
              <a:buClr>
                <a:srgbClr val="FFFFFF"/>
              </a:buClr>
              <a:buNone/>
            </a:pPr>
            <a:r>
              <a:rPr lang="en-GB" altLang="en-US" sz="4000" dirty="0"/>
              <a:t>“And don’t be afraid of the people” (Jer. 1:81)</a:t>
            </a:r>
          </a:p>
          <a:p>
            <a:pPr marL="466725" indent="-7938">
              <a:lnSpc>
                <a:spcPts val="3900"/>
              </a:lnSpc>
              <a:spcAft>
                <a:spcPts val="1800"/>
              </a:spcAft>
              <a:buClr>
                <a:srgbClr val="FFFFFF"/>
              </a:buClr>
              <a:buNone/>
            </a:pPr>
            <a:r>
              <a:rPr lang="en-GB" altLang="en-US" sz="4000" b="1" i="1" dirty="0"/>
              <a:t>To Paul: </a:t>
            </a:r>
            <a:r>
              <a:rPr lang="en-GB" altLang="en-US" sz="4000" dirty="0"/>
              <a:t>“do not be afraid any longer, but </a:t>
            </a:r>
            <a:r>
              <a:rPr lang="en-GB" altLang="en-US" sz="4000" i="1" dirty="0"/>
              <a:t>go on speaking</a:t>
            </a:r>
            <a:r>
              <a:rPr lang="en-GB" altLang="en-US" sz="4000" dirty="0"/>
              <a:t>” (Acts 18:9).</a:t>
            </a:r>
          </a:p>
          <a:p>
            <a:pPr marL="7938" indent="-7938">
              <a:lnSpc>
                <a:spcPts val="3900"/>
              </a:lnSpc>
              <a:spcAft>
                <a:spcPts val="1800"/>
              </a:spcAft>
              <a:buClr>
                <a:srgbClr val="FFFFFF"/>
              </a:buClr>
              <a:buNone/>
            </a:pPr>
            <a:r>
              <a:rPr lang="en-GB" altLang="en-US" sz="4000" b="1" dirty="0"/>
              <a:t>Fear is normal.</a:t>
            </a:r>
          </a:p>
          <a:p>
            <a:pPr marL="7938" indent="-7938">
              <a:lnSpc>
                <a:spcPts val="3900"/>
              </a:lnSpc>
              <a:spcAft>
                <a:spcPts val="1800"/>
              </a:spcAft>
              <a:buClr>
                <a:srgbClr val="FFFFFF"/>
              </a:buClr>
              <a:buNone/>
            </a:pPr>
            <a:r>
              <a:rPr lang="en-GB" altLang="en-US" sz="4000" b="1" dirty="0"/>
              <a:t>But will fear keep you silent?</a:t>
            </a:r>
          </a:p>
          <a:p>
            <a:pPr marL="914400">
              <a:lnSpc>
                <a:spcPts val="3900"/>
              </a:lnSpc>
              <a:spcAft>
                <a:spcPts val="600"/>
              </a:spcAft>
              <a:buClr>
                <a:srgbClr val="FFFFFF"/>
              </a:buClr>
              <a:buNone/>
            </a:pPr>
            <a:endParaRPr lang="en-GB" altLang="en-US" sz="4000" dirty="0"/>
          </a:p>
        </p:txBody>
      </p:sp>
    </p:spTree>
    <p:extLst>
      <p:ext uri="{BB962C8B-B14F-4D97-AF65-F5344CB8AC3E}">
        <p14:creationId xmlns:p14="http://schemas.microsoft.com/office/powerpoint/2010/main" val="37224014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rgbClr val="FFC000"/>
                </a:solidFill>
              </a:rPr>
              <a:t>God offers his message </a:t>
            </a:r>
            <a:br>
              <a:rPr lang="en-GB" altLang="en-US" sz="4400" b="1" dirty="0">
                <a:solidFill>
                  <a:srgbClr val="FFC000"/>
                </a:solidFill>
              </a:rPr>
            </a:br>
            <a:r>
              <a:rPr lang="en-GB" altLang="en-US" sz="4400" b="1" dirty="0">
                <a:solidFill>
                  <a:srgbClr val="FFC000"/>
                </a:solidFill>
              </a:rPr>
              <a:t>for us to ingest.</a:t>
            </a:r>
          </a:p>
          <a:p>
            <a:pPr marL="0">
              <a:lnSpc>
                <a:spcPts val="4300"/>
              </a:lnSpc>
              <a:spcAft>
                <a:spcPts val="1200"/>
              </a:spcAft>
              <a:buClr>
                <a:srgbClr val="FFFFFF"/>
              </a:buClr>
              <a:buNone/>
            </a:pPr>
            <a:endParaRPr lang="en-GB" altLang="en-US" sz="4400" b="1" dirty="0"/>
          </a:p>
        </p:txBody>
      </p:sp>
    </p:spTree>
    <p:extLst>
      <p:ext uri="{BB962C8B-B14F-4D97-AF65-F5344CB8AC3E}">
        <p14:creationId xmlns:p14="http://schemas.microsoft.com/office/powerpoint/2010/main" val="162799983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chemeClr val="bg1"/>
                </a:solidFill>
              </a:rPr>
              <a:t>God offers his message </a:t>
            </a:r>
            <a:br>
              <a:rPr lang="en-GB" altLang="en-US" sz="4400" b="1" dirty="0">
                <a:solidFill>
                  <a:schemeClr val="bg1"/>
                </a:solidFill>
              </a:rPr>
            </a:br>
            <a:r>
              <a:rPr lang="en-GB" altLang="en-US" sz="4400" b="1" dirty="0">
                <a:solidFill>
                  <a:schemeClr val="bg1"/>
                </a:solidFill>
              </a:rPr>
              <a:t>for us to ingest:</a:t>
            </a:r>
          </a:p>
          <a:p>
            <a:pPr marL="0">
              <a:lnSpc>
                <a:spcPts val="4300"/>
              </a:lnSpc>
              <a:spcAft>
                <a:spcPts val="1200"/>
              </a:spcAft>
              <a:buClr>
                <a:srgbClr val="FFFFFF"/>
              </a:buClr>
              <a:buNone/>
            </a:pPr>
            <a:endParaRPr lang="en-GB" altLang="en-US" sz="4400" b="1" dirty="0"/>
          </a:p>
          <a:p>
            <a:pPr marL="0">
              <a:lnSpc>
                <a:spcPts val="4300"/>
              </a:lnSpc>
              <a:spcAft>
                <a:spcPts val="0"/>
              </a:spcAft>
              <a:buClr>
                <a:srgbClr val="FFFFFF"/>
              </a:buClr>
              <a:buNone/>
            </a:pPr>
            <a:r>
              <a:rPr lang="en-US" altLang="en-US" sz="4400" b="1" dirty="0"/>
              <a:t>Ezekiel 2:8 </a:t>
            </a:r>
            <a:r>
              <a:rPr lang="en-US" altLang="en-US" sz="4400" dirty="0"/>
              <a:t>“Now you, son of man, listen to what I am speaking to you; do not be rebellious like that rebellious house. Open your mouth and eat what I am giving you.” </a:t>
            </a:r>
          </a:p>
          <a:p>
            <a:pPr marL="0">
              <a:lnSpc>
                <a:spcPts val="4300"/>
              </a:lnSpc>
              <a:spcAft>
                <a:spcPts val="1200"/>
              </a:spcAft>
              <a:buClr>
                <a:srgbClr val="FFFFFF"/>
              </a:buClr>
              <a:buNone/>
            </a:pPr>
            <a:r>
              <a:rPr lang="en-US" altLang="en-US" sz="4400" dirty="0"/>
              <a:t>9 Then I looked, and behold, a hand was extended to me; and lo, a scroll was in it. 10 When He spread it out before me, it was written on the front and back, and written on it were lamentations, mourning and woe.</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endParaRPr lang="en-GB" altLang="en-US" sz="4400" b="1" dirty="0"/>
          </a:p>
        </p:txBody>
      </p:sp>
    </p:spTree>
    <p:extLst>
      <p:ext uri="{BB962C8B-B14F-4D97-AF65-F5344CB8AC3E}">
        <p14:creationId xmlns:p14="http://schemas.microsoft.com/office/powerpoint/2010/main" val="36083380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chemeClr val="bg1"/>
                </a:solidFill>
              </a:rPr>
              <a:t>God offers his message </a:t>
            </a:r>
            <a:br>
              <a:rPr lang="en-GB" altLang="en-US" sz="4400" b="1" dirty="0">
                <a:solidFill>
                  <a:schemeClr val="bg1"/>
                </a:solidFill>
              </a:rPr>
            </a:br>
            <a:r>
              <a:rPr lang="en-GB" altLang="en-US" sz="4400" b="1" dirty="0">
                <a:solidFill>
                  <a:schemeClr val="bg1"/>
                </a:solidFill>
              </a:rPr>
              <a:t>for us to ingest:</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r>
              <a:rPr lang="en-US" altLang="en-US" sz="4400" b="1" dirty="0"/>
              <a:t>Ezekiel 2:8 </a:t>
            </a:r>
            <a:r>
              <a:rPr lang="en-US" altLang="en-US" sz="4400" dirty="0"/>
              <a:t>“Now you, son of man, listen to what I am speaking to you; do not be rebellious like that rebellious house. Open your mouth and eat what I am giving you.” </a:t>
            </a:r>
            <a:br>
              <a:rPr lang="en-US" altLang="en-US" sz="4400" dirty="0"/>
            </a:br>
            <a:r>
              <a:rPr lang="en-US" altLang="en-US" sz="4400" dirty="0"/>
              <a:t>9 Then I looked, and behold, a hand was extended to me; and lo, a scroll was in it. 10 When He spread it out before me, it was written on the front and back, and written on it were </a:t>
            </a:r>
            <a:r>
              <a:rPr lang="en-US" altLang="en-US" sz="4400" dirty="0">
                <a:solidFill>
                  <a:srgbClr val="FFC000"/>
                </a:solidFill>
              </a:rPr>
              <a:t>lamentations, mourning and woe</a:t>
            </a:r>
            <a:r>
              <a:rPr lang="en-US" altLang="en-US" sz="4400" dirty="0"/>
              <a:t>.</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endParaRPr lang="en-GB" altLang="en-US" sz="4400" b="1" dirty="0"/>
          </a:p>
        </p:txBody>
      </p:sp>
      <p:sp>
        <p:nvSpPr>
          <p:cNvPr id="3" name="Text Box 4">
            <a:extLst>
              <a:ext uri="{FF2B5EF4-FFF2-40B4-BE49-F238E27FC236}">
                <a16:creationId xmlns:a16="http://schemas.microsoft.com/office/drawing/2014/main" xmlns="" id="{082F6B04-C4AD-4293-AC14-BFFAB1E9A6FA}"/>
              </a:ext>
            </a:extLst>
          </p:cNvPr>
          <p:cNvSpPr txBox="1">
            <a:spLocks noChangeArrowheads="1"/>
          </p:cNvSpPr>
          <p:nvPr/>
        </p:nvSpPr>
        <p:spPr bwMode="auto">
          <a:xfrm>
            <a:off x="699253" y="4643718"/>
            <a:ext cx="9309428" cy="65218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Sorrow and tough times ahead for Jerusalem.</a:t>
            </a:r>
          </a:p>
          <a:p>
            <a:pPr>
              <a:lnSpc>
                <a:spcPts val="3800"/>
              </a:lnSpc>
              <a:spcAft>
                <a:spcPts val="1200"/>
              </a:spcAft>
              <a:defRPr/>
            </a:pPr>
            <a:endParaRPr lang="en-GB" altLang="en-US" sz="4000" b="0" dirty="0">
              <a:latin typeface="Arial Narrow" panose="020B0606020202030204" pitchFamily="34" charset="0"/>
            </a:endParaRPr>
          </a:p>
        </p:txBody>
      </p:sp>
    </p:spTree>
    <p:extLst>
      <p:ext uri="{BB962C8B-B14F-4D97-AF65-F5344CB8AC3E}">
        <p14:creationId xmlns:p14="http://schemas.microsoft.com/office/powerpoint/2010/main" val="3174220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chemeClr val="bg1"/>
                </a:solidFill>
              </a:rPr>
              <a:t>God offers his message </a:t>
            </a:r>
            <a:br>
              <a:rPr lang="en-GB" altLang="en-US" sz="4400" b="1" dirty="0">
                <a:solidFill>
                  <a:schemeClr val="bg1"/>
                </a:solidFill>
              </a:rPr>
            </a:br>
            <a:r>
              <a:rPr lang="en-GB" altLang="en-US" sz="4400" b="1" dirty="0">
                <a:solidFill>
                  <a:schemeClr val="bg1"/>
                </a:solidFill>
              </a:rPr>
              <a:t>for us to ingest:</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r>
              <a:rPr lang="en-US" altLang="en-US" sz="4400" b="1" dirty="0"/>
              <a:t>Ezekiel 2:8 </a:t>
            </a:r>
            <a:r>
              <a:rPr lang="en-US" altLang="en-US" sz="4400" dirty="0"/>
              <a:t>“Now you, son of man, listen to what I am speaking to you; do not be rebellious like that rebellious house. Open your mouth and eat what I am giving you.” </a:t>
            </a:r>
            <a:br>
              <a:rPr lang="en-US" altLang="en-US" sz="4400" dirty="0"/>
            </a:br>
            <a:r>
              <a:rPr lang="en-US" altLang="en-US" sz="4400" dirty="0"/>
              <a:t>9 Then I looked, and behold, a hand was extended to me; and lo, a scroll was in it. 10 When He spread it out before me, it was written on the </a:t>
            </a:r>
            <a:r>
              <a:rPr lang="en-US" altLang="en-US" sz="4400" dirty="0">
                <a:solidFill>
                  <a:srgbClr val="FFC000"/>
                </a:solidFill>
              </a:rPr>
              <a:t>front and back</a:t>
            </a:r>
            <a:r>
              <a:rPr lang="en-US" altLang="en-US" sz="4400" dirty="0"/>
              <a:t>, and written on it were lamentations, mourning and woe.</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endParaRPr lang="en-GB" altLang="en-US" sz="4400" b="1" dirty="0"/>
          </a:p>
        </p:txBody>
      </p:sp>
    </p:spTree>
    <p:extLst>
      <p:ext uri="{BB962C8B-B14F-4D97-AF65-F5344CB8AC3E}">
        <p14:creationId xmlns:p14="http://schemas.microsoft.com/office/powerpoint/2010/main" val="14449455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chemeClr val="bg1"/>
                </a:solidFill>
              </a:rPr>
              <a:t>God offers his message </a:t>
            </a:r>
            <a:br>
              <a:rPr lang="en-GB" altLang="en-US" sz="4400" b="1" dirty="0">
                <a:solidFill>
                  <a:schemeClr val="bg1"/>
                </a:solidFill>
              </a:rPr>
            </a:br>
            <a:r>
              <a:rPr lang="en-GB" altLang="en-US" sz="4400" b="1" dirty="0">
                <a:solidFill>
                  <a:schemeClr val="bg1"/>
                </a:solidFill>
              </a:rPr>
              <a:t>for us to ingest:</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r>
              <a:rPr lang="en-US" altLang="en-US" sz="4400" b="1" dirty="0"/>
              <a:t>Ezekiel 2:8 </a:t>
            </a:r>
            <a:r>
              <a:rPr lang="en-US" altLang="en-US" sz="4400" dirty="0"/>
              <a:t>“Now you, son of man, listen to what I am speaking to you; do not be rebellious like that rebellious house. Open your mouth and </a:t>
            </a:r>
            <a:r>
              <a:rPr lang="en-US" altLang="en-US" sz="4400" dirty="0">
                <a:solidFill>
                  <a:srgbClr val="FFC000"/>
                </a:solidFill>
              </a:rPr>
              <a:t>eat what I am giving you</a:t>
            </a:r>
            <a:r>
              <a:rPr lang="en-US" altLang="en-US" sz="4400" dirty="0"/>
              <a:t>.” </a:t>
            </a:r>
            <a:br>
              <a:rPr lang="en-US" altLang="en-US" sz="4400" dirty="0"/>
            </a:br>
            <a:r>
              <a:rPr lang="en-US" altLang="en-US" sz="4400" dirty="0"/>
              <a:t>9 Then I looked, and behold, a hand was extended to me; and lo, a scroll was in it. 10 When He spread it out before me, it was written on the front and back, and written on it were lamentations, mourning and woe.</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endParaRPr lang="en-GB" altLang="en-US" sz="4400" b="1" dirty="0"/>
          </a:p>
        </p:txBody>
      </p:sp>
      <p:sp>
        <p:nvSpPr>
          <p:cNvPr id="3" name="Text Box 4">
            <a:extLst>
              <a:ext uri="{FF2B5EF4-FFF2-40B4-BE49-F238E27FC236}">
                <a16:creationId xmlns:a16="http://schemas.microsoft.com/office/drawing/2014/main" xmlns="" id="{768C2AB4-229B-4276-B368-85CC2ED9D8B2}"/>
              </a:ext>
            </a:extLst>
          </p:cNvPr>
          <p:cNvSpPr txBox="1">
            <a:spLocks noChangeArrowheads="1"/>
          </p:cNvSpPr>
          <p:nvPr/>
        </p:nvSpPr>
        <p:spPr bwMode="auto">
          <a:xfrm>
            <a:off x="5508948" y="3785935"/>
            <a:ext cx="6298042" cy="125128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Jeremiah “found God’s words and ate them” (Jer. 15:8)</a:t>
            </a:r>
          </a:p>
          <a:p>
            <a:pPr>
              <a:lnSpc>
                <a:spcPts val="3800"/>
              </a:lnSpc>
              <a:spcAft>
                <a:spcPts val="1200"/>
              </a:spcAft>
              <a:defRPr/>
            </a:pPr>
            <a:endParaRPr lang="en-GB" altLang="en-US" sz="4000" b="0" dirty="0">
              <a:latin typeface="Arial Narrow" panose="020B0606020202030204" pitchFamily="34" charset="0"/>
            </a:endParaRPr>
          </a:p>
        </p:txBody>
      </p:sp>
    </p:spTree>
    <p:extLst>
      <p:ext uri="{BB962C8B-B14F-4D97-AF65-F5344CB8AC3E}">
        <p14:creationId xmlns:p14="http://schemas.microsoft.com/office/powerpoint/2010/main" val="10106031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chemeClr val="bg1"/>
                </a:solidFill>
              </a:rPr>
              <a:t>God offers his message </a:t>
            </a:r>
            <a:br>
              <a:rPr lang="en-GB" altLang="en-US" sz="4400" b="1" dirty="0">
                <a:solidFill>
                  <a:schemeClr val="bg1"/>
                </a:solidFill>
              </a:rPr>
            </a:br>
            <a:r>
              <a:rPr lang="en-GB" altLang="en-US" sz="4400" b="1" dirty="0">
                <a:solidFill>
                  <a:schemeClr val="bg1"/>
                </a:solidFill>
              </a:rPr>
              <a:t>for us to ingest:</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r>
              <a:rPr lang="en-US" altLang="en-US" sz="4400" b="1" dirty="0"/>
              <a:t>Ezekiel 2:8 </a:t>
            </a:r>
            <a:r>
              <a:rPr lang="en-US" altLang="en-US" sz="4400" dirty="0"/>
              <a:t>“Now you, son of man, listen to what I am speaking to you; do not be rebellious like that rebellious house. Open your mouth and </a:t>
            </a:r>
            <a:r>
              <a:rPr lang="en-US" altLang="en-US" sz="4400" dirty="0">
                <a:solidFill>
                  <a:srgbClr val="FFC000"/>
                </a:solidFill>
              </a:rPr>
              <a:t>eat what I am giving you</a:t>
            </a:r>
            <a:r>
              <a:rPr lang="en-US" altLang="en-US" sz="4400" dirty="0"/>
              <a:t>.” </a:t>
            </a:r>
            <a:br>
              <a:rPr lang="en-US" altLang="en-US" sz="4400" dirty="0"/>
            </a:br>
            <a:r>
              <a:rPr lang="en-US" altLang="en-US" sz="4400" dirty="0"/>
              <a:t>9 Then I looked, and behold, a hand was extended to me; and lo, a scroll was in it. 10 When He spread it out before me, it was written on the front and back, and written on it were lamentations, mourning and woe.</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endParaRPr lang="en-GB" altLang="en-US" sz="4400" b="1" dirty="0"/>
          </a:p>
        </p:txBody>
      </p:sp>
      <p:sp>
        <p:nvSpPr>
          <p:cNvPr id="3" name="Text Box 4">
            <a:extLst>
              <a:ext uri="{FF2B5EF4-FFF2-40B4-BE49-F238E27FC236}">
                <a16:creationId xmlns:a16="http://schemas.microsoft.com/office/drawing/2014/main" xmlns="" id="{768C2AB4-229B-4276-B368-85CC2ED9D8B2}"/>
              </a:ext>
            </a:extLst>
          </p:cNvPr>
          <p:cNvSpPr txBox="1">
            <a:spLocks noChangeArrowheads="1"/>
          </p:cNvSpPr>
          <p:nvPr/>
        </p:nvSpPr>
        <p:spPr bwMode="auto">
          <a:xfrm>
            <a:off x="6292063" y="3785935"/>
            <a:ext cx="4731813" cy="125128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The apostle John ate</a:t>
            </a:r>
            <a:br>
              <a:rPr lang="en-GB" altLang="en-US" sz="4000" dirty="0">
                <a:latin typeface="Arial Narrow" panose="020B0606020202030204" pitchFamily="34" charset="0"/>
              </a:rPr>
            </a:br>
            <a:r>
              <a:rPr lang="en-GB" altLang="en-US" sz="4000" dirty="0">
                <a:latin typeface="Arial Narrow" panose="020B0606020202030204" pitchFamily="34" charset="0"/>
              </a:rPr>
              <a:t>a scroll (Rev. 10:9, 10)</a:t>
            </a:r>
          </a:p>
          <a:p>
            <a:pPr>
              <a:lnSpc>
                <a:spcPts val="3800"/>
              </a:lnSpc>
              <a:spcAft>
                <a:spcPts val="1200"/>
              </a:spcAft>
              <a:defRPr/>
            </a:pPr>
            <a:endParaRPr lang="en-GB" altLang="en-US" sz="4000" b="0" dirty="0">
              <a:latin typeface="Arial Narrow" panose="020B0606020202030204" pitchFamily="34" charset="0"/>
            </a:endParaRPr>
          </a:p>
        </p:txBody>
      </p:sp>
    </p:spTree>
    <p:extLst>
      <p:ext uri="{BB962C8B-B14F-4D97-AF65-F5344CB8AC3E}">
        <p14:creationId xmlns:p14="http://schemas.microsoft.com/office/powerpoint/2010/main" val="261693193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chemeClr val="bg1"/>
                </a:solidFill>
              </a:rPr>
              <a:t>God offers his message </a:t>
            </a:r>
            <a:br>
              <a:rPr lang="en-GB" altLang="en-US" sz="4400" b="1" dirty="0">
                <a:solidFill>
                  <a:schemeClr val="bg1"/>
                </a:solidFill>
              </a:rPr>
            </a:br>
            <a:r>
              <a:rPr lang="en-GB" altLang="en-US" sz="4400" b="1" dirty="0">
                <a:solidFill>
                  <a:schemeClr val="bg1"/>
                </a:solidFill>
              </a:rPr>
              <a:t>for us to ingest:</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r>
              <a:rPr lang="en-US" altLang="en-US" sz="4400" b="1" dirty="0"/>
              <a:t>Ezekiel 2:8 </a:t>
            </a:r>
            <a:r>
              <a:rPr lang="en-US" altLang="en-US" sz="4400" dirty="0"/>
              <a:t>“Now you, son of man, listen to what I am speaking to you; do not be rebellious like that rebellious house. Open your mouth and </a:t>
            </a:r>
            <a:r>
              <a:rPr lang="en-US" altLang="en-US" sz="4400" dirty="0">
                <a:solidFill>
                  <a:srgbClr val="FFC000"/>
                </a:solidFill>
              </a:rPr>
              <a:t>eat what I am giving you</a:t>
            </a:r>
            <a:r>
              <a:rPr lang="en-US" altLang="en-US" sz="4400" dirty="0"/>
              <a:t>.” </a:t>
            </a:r>
            <a:br>
              <a:rPr lang="en-US" altLang="en-US" sz="4400" dirty="0"/>
            </a:br>
            <a:r>
              <a:rPr lang="en-US" altLang="en-US" sz="4400" dirty="0"/>
              <a:t>9 Then I looked, and behold, a hand was extended to me; and lo, a scroll was in it. 10 When He spread it out before me, it was written on the front and back, and written on it were lamentations, mourning and woe.</a:t>
            </a:r>
          </a:p>
          <a:p>
            <a:pPr marL="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endParaRPr lang="en-GB" altLang="en-US" sz="4400" b="1" dirty="0"/>
          </a:p>
        </p:txBody>
      </p:sp>
      <p:sp>
        <p:nvSpPr>
          <p:cNvPr id="3" name="Text Box 4">
            <a:extLst>
              <a:ext uri="{FF2B5EF4-FFF2-40B4-BE49-F238E27FC236}">
                <a16:creationId xmlns:a16="http://schemas.microsoft.com/office/drawing/2014/main" xmlns="" id="{768C2AB4-229B-4276-B368-85CC2ED9D8B2}"/>
              </a:ext>
            </a:extLst>
          </p:cNvPr>
          <p:cNvSpPr txBox="1">
            <a:spLocks noChangeArrowheads="1"/>
          </p:cNvSpPr>
          <p:nvPr/>
        </p:nvSpPr>
        <p:spPr bwMode="auto">
          <a:xfrm>
            <a:off x="6139542" y="3742392"/>
            <a:ext cx="5254171" cy="126503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Ingesting the message is preparation for speaking.</a:t>
            </a:r>
          </a:p>
          <a:p>
            <a:pPr>
              <a:lnSpc>
                <a:spcPts val="3800"/>
              </a:lnSpc>
              <a:spcAft>
                <a:spcPts val="1200"/>
              </a:spcAft>
              <a:defRPr/>
            </a:pPr>
            <a:endParaRPr lang="en-GB" altLang="en-US" sz="4000" b="0" dirty="0">
              <a:latin typeface="Arial Narrow" panose="020B0606020202030204" pitchFamily="34" charset="0"/>
            </a:endParaRPr>
          </a:p>
        </p:txBody>
      </p:sp>
    </p:spTree>
    <p:extLst>
      <p:ext uri="{BB962C8B-B14F-4D97-AF65-F5344CB8AC3E}">
        <p14:creationId xmlns:p14="http://schemas.microsoft.com/office/powerpoint/2010/main" val="137354479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xmlns="" id="{B19685FB-B9BE-4A7F-8037-CAECF0512160}"/>
              </a:ext>
            </a:extLst>
          </p:cNvPr>
          <p:cNvSpPr txBox="1">
            <a:spLocks noChangeArrowheads="1"/>
          </p:cNvSpPr>
          <p:nvPr/>
        </p:nvSpPr>
        <p:spPr bwMode="auto">
          <a:xfrm>
            <a:off x="767299" y="3966883"/>
            <a:ext cx="10645870" cy="2541493"/>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900"/>
              </a:lnSpc>
              <a:spcAft>
                <a:spcPts val="1800"/>
              </a:spcAft>
              <a:defRPr/>
            </a:pPr>
            <a:r>
              <a:rPr lang="en-US" altLang="en-US" sz="4000" dirty="0">
                <a:latin typeface="Arial Narrow" panose="020B0606020202030204" pitchFamily="34" charset="0"/>
              </a:rPr>
              <a:t>Designer: </a:t>
            </a:r>
            <a:r>
              <a:rPr lang="en-US" altLang="en-US" sz="4000" b="0" dirty="0">
                <a:latin typeface="Arial Narrow" panose="020B0606020202030204" pitchFamily="34" charset="0"/>
              </a:rPr>
              <a:t>“I love that color…” </a:t>
            </a:r>
          </a:p>
          <a:p>
            <a:pPr algn="l">
              <a:lnSpc>
                <a:spcPts val="3900"/>
              </a:lnSpc>
              <a:spcAft>
                <a:spcPts val="1200"/>
              </a:spcAft>
              <a:defRPr/>
            </a:pPr>
            <a:r>
              <a:rPr lang="en-US" altLang="en-US" sz="4000" dirty="0">
                <a:latin typeface="Arial Narrow" panose="020B0606020202030204" pitchFamily="34" charset="0"/>
              </a:rPr>
              <a:t>Host: </a:t>
            </a:r>
            <a:r>
              <a:rPr lang="en-US" altLang="en-US" sz="4000" b="0" dirty="0">
                <a:latin typeface="Arial Narrow" panose="020B0606020202030204" pitchFamily="34" charset="0"/>
              </a:rPr>
              <a:t>“It almost looks like what the earth looks like when you’re a bazillion miles away from the planet moon…</a:t>
            </a:r>
          </a:p>
          <a:p>
            <a:pPr algn="l">
              <a:lnSpc>
                <a:spcPts val="3900"/>
              </a:lnSpc>
              <a:defRPr/>
            </a:pPr>
            <a:r>
              <a:rPr lang="en-US" altLang="en-US" sz="4000" b="0" dirty="0">
                <a:latin typeface="Arial Narrow" panose="020B0606020202030204" pitchFamily="34" charset="0"/>
              </a:rPr>
              <a:t>But isn’t the moon a star?”</a:t>
            </a:r>
          </a:p>
        </p:txBody>
      </p:sp>
    </p:spTree>
    <p:extLst>
      <p:ext uri="{BB962C8B-B14F-4D97-AF65-F5344CB8AC3E}">
        <p14:creationId xmlns:p14="http://schemas.microsoft.com/office/powerpoint/2010/main" val="2529577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xmlns="" id="{B19685FB-B9BE-4A7F-8037-CAECF0512160}"/>
              </a:ext>
            </a:extLst>
          </p:cNvPr>
          <p:cNvSpPr txBox="1">
            <a:spLocks noChangeArrowheads="1"/>
          </p:cNvSpPr>
          <p:nvPr/>
        </p:nvSpPr>
        <p:spPr bwMode="auto">
          <a:xfrm>
            <a:off x="767299" y="5074024"/>
            <a:ext cx="10645870" cy="1434352"/>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900"/>
              </a:lnSpc>
              <a:spcAft>
                <a:spcPts val="1800"/>
              </a:spcAft>
              <a:defRPr/>
            </a:pPr>
            <a:r>
              <a:rPr lang="en-US" altLang="en-US" sz="4000" dirty="0">
                <a:latin typeface="Arial Narrow" panose="020B0606020202030204" pitchFamily="34" charset="0"/>
              </a:rPr>
              <a:t>Designer: </a:t>
            </a:r>
            <a:r>
              <a:rPr lang="en-US" altLang="en-US" sz="4000" b="0" dirty="0">
                <a:latin typeface="Arial Narrow" panose="020B0606020202030204" pitchFamily="34" charset="0"/>
              </a:rPr>
              <a:t>“No, the moon is a planet...”</a:t>
            </a:r>
          </a:p>
          <a:p>
            <a:pPr algn="l">
              <a:lnSpc>
                <a:spcPts val="3900"/>
              </a:lnSpc>
              <a:spcAft>
                <a:spcPts val="1800"/>
              </a:spcAft>
              <a:defRPr/>
            </a:pPr>
            <a:r>
              <a:rPr lang="en-US" altLang="en-US" sz="4000" dirty="0">
                <a:latin typeface="Arial Narrow" panose="020B0606020202030204" pitchFamily="34" charset="0"/>
              </a:rPr>
              <a:t>Host: </a:t>
            </a:r>
            <a:r>
              <a:rPr lang="en-US" altLang="en-US" sz="4000" b="0" dirty="0">
                <a:latin typeface="Arial Narrow" panose="020B0606020202030204" pitchFamily="34" charset="0"/>
              </a:rPr>
              <a:t>“The sun is a star. The moon is not a planet…”</a:t>
            </a:r>
          </a:p>
        </p:txBody>
      </p:sp>
    </p:spTree>
    <p:extLst>
      <p:ext uri="{BB962C8B-B14F-4D97-AF65-F5344CB8AC3E}">
        <p14:creationId xmlns:p14="http://schemas.microsoft.com/office/powerpoint/2010/main" val="83774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GB" altLang="en-US" sz="4400" b="1" dirty="0"/>
              <a:t>This week: </a:t>
            </a:r>
            <a:r>
              <a:rPr lang="en-GB" altLang="en-US" sz="4400" dirty="0">
                <a:solidFill>
                  <a:srgbClr val="FFC000"/>
                </a:solidFill>
              </a:rPr>
              <a:t>God’s message</a:t>
            </a:r>
          </a:p>
          <a:p>
            <a:pPr>
              <a:lnSpc>
                <a:spcPts val="4300"/>
              </a:lnSpc>
              <a:spcAft>
                <a:spcPts val="1200"/>
              </a:spcAft>
              <a:buClr>
                <a:srgbClr val="FFFFFF"/>
              </a:buClr>
              <a:buNone/>
            </a:pPr>
            <a:endParaRPr lang="en-GB" altLang="en-US" sz="4400" dirty="0">
              <a:solidFill>
                <a:srgbClr val="FFC000"/>
              </a:solidFill>
            </a:endParaRPr>
          </a:p>
          <a:p>
            <a:pPr marL="457200">
              <a:lnSpc>
                <a:spcPts val="4300"/>
              </a:lnSpc>
              <a:spcAft>
                <a:spcPts val="1200"/>
              </a:spcAft>
              <a:buClr>
                <a:srgbClr val="FFFFFF"/>
              </a:buClr>
              <a:buNone/>
            </a:pPr>
            <a:r>
              <a:rPr lang="en-GB" altLang="en-US" sz="4400" dirty="0"/>
              <a:t>“the word of the Lord came to me” or “thus says</a:t>
            </a:r>
            <a:br>
              <a:rPr lang="en-GB" altLang="en-US" sz="4400" dirty="0"/>
            </a:br>
            <a:r>
              <a:rPr lang="en-GB" altLang="en-US" sz="4400" dirty="0"/>
              <a:t>the Lord” 176 times in Ezekiel</a:t>
            </a:r>
          </a:p>
          <a:p>
            <a:pPr marL="457200">
              <a:lnSpc>
                <a:spcPts val="4300"/>
              </a:lnSpc>
              <a:spcAft>
                <a:spcPts val="1200"/>
              </a:spcAft>
              <a:buClr>
                <a:srgbClr val="FFFFFF"/>
              </a:buClr>
              <a:buNone/>
            </a:pPr>
            <a:endParaRPr lang="en-GB" altLang="en-US" sz="4400" dirty="0"/>
          </a:p>
          <a:p>
            <a:pPr marL="457200">
              <a:lnSpc>
                <a:spcPts val="4300"/>
              </a:lnSpc>
              <a:spcAft>
                <a:spcPts val="0"/>
              </a:spcAft>
              <a:buClr>
                <a:srgbClr val="FFFFFF"/>
              </a:buClr>
              <a:buNone/>
            </a:pPr>
            <a:r>
              <a:rPr lang="en-GB" altLang="en-US" sz="4400" dirty="0"/>
              <a:t>You might be comfortable with this,</a:t>
            </a:r>
          </a:p>
          <a:p>
            <a:pPr marL="457200">
              <a:lnSpc>
                <a:spcPts val="4300"/>
              </a:lnSpc>
              <a:spcAft>
                <a:spcPts val="1200"/>
              </a:spcAft>
              <a:buClr>
                <a:srgbClr val="FFFFFF"/>
              </a:buClr>
              <a:buNone/>
            </a:pPr>
            <a:r>
              <a:rPr lang="en-GB" altLang="en-US" sz="4400" dirty="0"/>
              <a:t>but many are not!</a:t>
            </a:r>
          </a:p>
        </p:txBody>
      </p:sp>
    </p:spTree>
    <p:extLst>
      <p:ext uri="{BB962C8B-B14F-4D97-AF65-F5344CB8AC3E}">
        <p14:creationId xmlns:p14="http://schemas.microsoft.com/office/powerpoint/2010/main" val="34388884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xmlns="" id="{B19685FB-B9BE-4A7F-8037-CAECF0512160}"/>
              </a:ext>
            </a:extLst>
          </p:cNvPr>
          <p:cNvSpPr txBox="1">
            <a:spLocks noChangeArrowheads="1"/>
          </p:cNvSpPr>
          <p:nvPr/>
        </p:nvSpPr>
        <p:spPr bwMode="auto">
          <a:xfrm>
            <a:off x="767299" y="5074024"/>
            <a:ext cx="10645870" cy="1434352"/>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900"/>
              </a:lnSpc>
              <a:spcAft>
                <a:spcPts val="1800"/>
              </a:spcAft>
              <a:defRPr/>
            </a:pPr>
            <a:r>
              <a:rPr lang="en-US" altLang="en-US" sz="4000" dirty="0">
                <a:latin typeface="Arial Narrow" panose="020B0606020202030204" pitchFamily="34" charset="0"/>
              </a:rPr>
              <a:t>Designer: </a:t>
            </a:r>
            <a:r>
              <a:rPr lang="en-US" altLang="en-US" sz="4000" b="0" dirty="0">
                <a:latin typeface="Arial Narrow" panose="020B0606020202030204" pitchFamily="34" charset="0"/>
              </a:rPr>
              <a:t>“What else is the moon if it’s not a planet?”</a:t>
            </a:r>
          </a:p>
          <a:p>
            <a:pPr algn="l">
              <a:lnSpc>
                <a:spcPts val="3900"/>
              </a:lnSpc>
              <a:spcAft>
                <a:spcPts val="1800"/>
              </a:spcAft>
              <a:defRPr/>
            </a:pPr>
            <a:r>
              <a:rPr lang="en-US" altLang="en-US" sz="4000" dirty="0">
                <a:latin typeface="Arial Narrow" panose="020B0606020202030204" pitchFamily="34" charset="0"/>
              </a:rPr>
              <a:t>Host: </a:t>
            </a:r>
            <a:r>
              <a:rPr lang="en-US" altLang="en-US" sz="4000" b="0" dirty="0">
                <a:latin typeface="Arial Narrow" panose="020B0606020202030204" pitchFamily="34" charset="0"/>
              </a:rPr>
              <a:t>“I believe it’s a star or something…”</a:t>
            </a:r>
          </a:p>
        </p:txBody>
      </p:sp>
    </p:spTree>
    <p:extLst>
      <p:ext uri="{BB962C8B-B14F-4D97-AF65-F5344CB8AC3E}">
        <p14:creationId xmlns:p14="http://schemas.microsoft.com/office/powerpoint/2010/main" val="419421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chemeClr val="bg1"/>
                </a:solidFill>
              </a:rPr>
              <a:t>God offers his message </a:t>
            </a:r>
            <a:br>
              <a:rPr lang="en-GB" altLang="en-US" sz="4400" b="1" dirty="0">
                <a:solidFill>
                  <a:schemeClr val="bg1"/>
                </a:solidFill>
              </a:rPr>
            </a:br>
            <a:r>
              <a:rPr lang="en-GB" altLang="en-US" sz="4400" b="1" dirty="0">
                <a:solidFill>
                  <a:schemeClr val="bg1"/>
                </a:solidFill>
              </a:rPr>
              <a:t>for us to ingest:</a:t>
            </a:r>
          </a:p>
          <a:p>
            <a:pPr marL="465138">
              <a:lnSpc>
                <a:spcPts val="4300"/>
              </a:lnSpc>
              <a:spcAft>
                <a:spcPts val="1200"/>
              </a:spcAft>
              <a:buClr>
                <a:srgbClr val="FFFFFF"/>
              </a:buClr>
              <a:buNone/>
            </a:pPr>
            <a:endParaRPr lang="en-GB" altLang="en-US" sz="4400" dirty="0"/>
          </a:p>
          <a:p>
            <a:pPr marL="465138">
              <a:lnSpc>
                <a:spcPts val="4300"/>
              </a:lnSpc>
              <a:spcAft>
                <a:spcPts val="0"/>
              </a:spcAft>
              <a:buClr>
                <a:srgbClr val="FFFFFF"/>
              </a:buClr>
              <a:buNone/>
            </a:pPr>
            <a:r>
              <a:rPr lang="en-US" altLang="en-US" sz="4400" b="1" dirty="0"/>
              <a:t>Ezekiel 3:1 </a:t>
            </a:r>
            <a:r>
              <a:rPr lang="en-US" altLang="en-US" sz="4400" dirty="0"/>
              <a:t>The voice said to me, “Son of man, eat what I am giving you—eat this scroll! Then go and give its message to the people of Israel.” 2 So I opened my mouth, and he fed me the scroll… </a:t>
            </a:r>
          </a:p>
          <a:p>
            <a:pPr marL="465138">
              <a:lnSpc>
                <a:spcPts val="4300"/>
              </a:lnSpc>
              <a:spcAft>
                <a:spcPts val="1200"/>
              </a:spcAft>
              <a:buClr>
                <a:srgbClr val="FFFFFF"/>
              </a:buClr>
              <a:buNone/>
            </a:pPr>
            <a:r>
              <a:rPr lang="en-US" altLang="en-US" sz="4400" dirty="0"/>
              <a:t>4 Then he said, “Son of man, go to the people of Israel and give them my messages.</a:t>
            </a:r>
          </a:p>
        </p:txBody>
      </p:sp>
    </p:spTree>
    <p:extLst>
      <p:ext uri="{BB962C8B-B14F-4D97-AF65-F5344CB8AC3E}">
        <p14:creationId xmlns:p14="http://schemas.microsoft.com/office/powerpoint/2010/main" val="17859229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65138">
              <a:lnSpc>
                <a:spcPts val="4300"/>
              </a:lnSpc>
              <a:spcAft>
                <a:spcPts val="1200"/>
              </a:spcAft>
              <a:buClr>
                <a:srgbClr val="FFFFFF"/>
              </a:buClr>
              <a:buNone/>
            </a:pPr>
            <a:endParaRPr lang="en-GB" altLang="en-US" sz="4400" dirty="0"/>
          </a:p>
          <a:p>
            <a:pPr marL="465138">
              <a:lnSpc>
                <a:spcPts val="4300"/>
              </a:lnSpc>
              <a:spcAft>
                <a:spcPts val="1200"/>
              </a:spcAft>
              <a:buClr>
                <a:srgbClr val="FFFFFF"/>
              </a:buClr>
              <a:buNone/>
            </a:pPr>
            <a:r>
              <a:rPr lang="en-GB" altLang="en-US" sz="4400" dirty="0"/>
              <a:t>Ingesting the message is still essential preparation</a:t>
            </a:r>
            <a:br>
              <a:rPr lang="en-GB" altLang="en-US" sz="4400" dirty="0"/>
            </a:br>
            <a:r>
              <a:rPr lang="en-GB" altLang="en-US" sz="4400" dirty="0"/>
              <a:t>for sharing God’s message. </a:t>
            </a:r>
          </a:p>
          <a:p>
            <a:pPr marL="914400">
              <a:lnSpc>
                <a:spcPts val="4300"/>
              </a:lnSpc>
              <a:spcAft>
                <a:spcPts val="1200"/>
              </a:spcAft>
              <a:buClr>
                <a:srgbClr val="FFFFFF"/>
              </a:buClr>
              <a:buNone/>
            </a:pPr>
            <a:r>
              <a:rPr lang="en-GB" altLang="en-US" sz="4400" dirty="0"/>
              <a:t>Taking a deeper dive into a single passage. </a:t>
            </a:r>
          </a:p>
          <a:p>
            <a:pPr marL="914400">
              <a:lnSpc>
                <a:spcPts val="4300"/>
              </a:lnSpc>
              <a:spcAft>
                <a:spcPts val="1200"/>
              </a:spcAft>
              <a:buClr>
                <a:srgbClr val="FFFFFF"/>
              </a:buClr>
              <a:buNone/>
            </a:pPr>
            <a:r>
              <a:rPr lang="en-GB" altLang="en-US" sz="4400" dirty="0"/>
              <a:t>Studying the Bible with an older believer.</a:t>
            </a:r>
          </a:p>
        </p:txBody>
      </p:sp>
    </p:spTree>
    <p:extLst>
      <p:ext uri="{BB962C8B-B14F-4D97-AF65-F5344CB8AC3E}">
        <p14:creationId xmlns:p14="http://schemas.microsoft.com/office/powerpoint/2010/main" val="18193888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65138">
              <a:lnSpc>
                <a:spcPts val="4300"/>
              </a:lnSpc>
              <a:spcAft>
                <a:spcPts val="1200"/>
              </a:spcAft>
              <a:buClr>
                <a:srgbClr val="FFFFFF"/>
              </a:buClr>
              <a:buNone/>
            </a:pPr>
            <a:endParaRPr lang="en-GB" altLang="en-US" sz="4400" dirty="0"/>
          </a:p>
          <a:p>
            <a:pPr marL="457200">
              <a:lnSpc>
                <a:spcPts val="4300"/>
              </a:lnSpc>
              <a:spcAft>
                <a:spcPts val="1200"/>
              </a:spcAft>
              <a:buClr>
                <a:srgbClr val="FFFFFF"/>
              </a:buClr>
              <a:buNone/>
            </a:pPr>
            <a:r>
              <a:rPr lang="en-GB" altLang="en-US" sz="4400" dirty="0"/>
              <a:t>Pick a good passage, like Psalm 103, and read and reflect on it again and again.</a:t>
            </a:r>
          </a:p>
          <a:p>
            <a:pPr marL="457200">
              <a:lnSpc>
                <a:spcPts val="4300"/>
              </a:lnSpc>
              <a:spcAft>
                <a:spcPts val="1200"/>
              </a:spcAft>
              <a:buClr>
                <a:srgbClr val="FFFFFF"/>
              </a:buClr>
              <a:buNone/>
            </a:pPr>
            <a:r>
              <a:rPr lang="en-GB" altLang="en-US" sz="4400" dirty="0"/>
              <a:t>Read a short book like Ephesians or Philippians multiple times.</a:t>
            </a:r>
          </a:p>
          <a:p>
            <a:pPr marL="457200">
              <a:lnSpc>
                <a:spcPts val="4300"/>
              </a:lnSpc>
              <a:spcAft>
                <a:spcPts val="1200"/>
              </a:spcAft>
              <a:buClr>
                <a:srgbClr val="FFFFFF"/>
              </a:buClr>
              <a:buNone/>
            </a:pPr>
            <a:r>
              <a:rPr lang="en-GB" altLang="en-US" sz="4400" dirty="0"/>
              <a:t>Find someone to read with.</a:t>
            </a:r>
          </a:p>
          <a:p>
            <a:pPr marL="457200">
              <a:lnSpc>
                <a:spcPts val="4300"/>
              </a:lnSpc>
              <a:spcAft>
                <a:spcPts val="1200"/>
              </a:spcAft>
              <a:buClr>
                <a:srgbClr val="FFFFFF"/>
              </a:buClr>
              <a:buNone/>
            </a:pPr>
            <a:r>
              <a:rPr lang="en-GB" altLang="en-US" sz="4400" dirty="0"/>
              <a:t>Growing in understanding builds excitement and helps us overcome fear of speaking up.</a:t>
            </a:r>
          </a:p>
        </p:txBody>
      </p:sp>
    </p:spTree>
    <p:extLst>
      <p:ext uri="{BB962C8B-B14F-4D97-AF65-F5344CB8AC3E}">
        <p14:creationId xmlns:p14="http://schemas.microsoft.com/office/powerpoint/2010/main" val="42849715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69088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rgbClr val="FFC000"/>
                </a:solidFill>
              </a:rPr>
              <a:t>God offers his strength.</a:t>
            </a:r>
          </a:p>
          <a:p>
            <a:pPr marL="465138">
              <a:lnSpc>
                <a:spcPts val="2000"/>
              </a:lnSpc>
              <a:spcAft>
                <a:spcPts val="1200"/>
              </a:spcAft>
              <a:buClr>
                <a:srgbClr val="FFFFFF"/>
              </a:buClr>
              <a:buNone/>
            </a:pPr>
            <a:endParaRPr lang="en-GB" altLang="en-US" sz="4400" dirty="0"/>
          </a:p>
          <a:p>
            <a:pPr marL="465138">
              <a:lnSpc>
                <a:spcPts val="4300"/>
              </a:lnSpc>
              <a:spcAft>
                <a:spcPts val="1200"/>
              </a:spcAft>
              <a:buClr>
                <a:srgbClr val="FFFFFF"/>
              </a:buClr>
              <a:buNone/>
            </a:pPr>
            <a:r>
              <a:rPr lang="en-US" altLang="en-US" sz="4400" b="1" dirty="0"/>
              <a:t>Ezekiel 3:4</a:t>
            </a:r>
            <a:r>
              <a:rPr lang="en-US" altLang="en-US" sz="4400" dirty="0"/>
              <a:t> Then He said to me, “Son of man, go to the house of Israel and speak with My words to them…</a:t>
            </a:r>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36975539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6924842"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rgbClr val="FFC000"/>
                </a:solidFill>
              </a:rPr>
              <a:t>God offers his strength.</a:t>
            </a:r>
          </a:p>
          <a:p>
            <a:pPr marL="465138">
              <a:lnSpc>
                <a:spcPts val="2000"/>
              </a:lnSpc>
              <a:spcAft>
                <a:spcPts val="1200"/>
              </a:spcAft>
              <a:buClr>
                <a:srgbClr val="FFFFFF"/>
              </a:buClr>
              <a:buNone/>
            </a:pPr>
            <a:endParaRPr lang="en-GB" altLang="en-US" sz="4400" dirty="0"/>
          </a:p>
          <a:p>
            <a:pPr marL="465138">
              <a:lnSpc>
                <a:spcPts val="4200"/>
              </a:lnSpc>
              <a:spcAft>
                <a:spcPts val="1200"/>
              </a:spcAft>
              <a:buClr>
                <a:srgbClr val="FFFFFF"/>
              </a:buClr>
              <a:buNone/>
            </a:pPr>
            <a:r>
              <a:rPr lang="en-US" altLang="en-US" sz="4400" b="1" dirty="0"/>
              <a:t>Ezekiel 3:8</a:t>
            </a:r>
            <a:r>
              <a:rPr lang="en-US" altLang="en-US" sz="4400" dirty="0"/>
              <a:t> “Behold, I have made your face as hard as their faces and your forehead as hard as their foreheads. </a:t>
            </a:r>
            <a:br>
              <a:rPr lang="en-US" altLang="en-US" sz="4400" dirty="0"/>
            </a:br>
            <a:r>
              <a:rPr lang="en-US" altLang="en-US" sz="4400" dirty="0"/>
              <a:t>9 Like emery harder than flint </a:t>
            </a:r>
            <a:br>
              <a:rPr lang="en-US" altLang="en-US" sz="4400" dirty="0"/>
            </a:br>
            <a:r>
              <a:rPr lang="en-US" altLang="en-US" sz="4400" dirty="0"/>
              <a:t>I have made your forehead. Do not be afraid of them or be dismayed before them, though they are a rebellious house.”</a:t>
            </a:r>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155891700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6924842"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rgbClr val="FFC000"/>
                </a:solidFill>
              </a:rPr>
              <a:t>God offers his strength.</a:t>
            </a:r>
          </a:p>
          <a:p>
            <a:pPr marL="465138">
              <a:lnSpc>
                <a:spcPts val="2000"/>
              </a:lnSpc>
              <a:spcAft>
                <a:spcPts val="1200"/>
              </a:spcAft>
              <a:buClr>
                <a:srgbClr val="FFFFFF"/>
              </a:buClr>
              <a:buNone/>
            </a:pPr>
            <a:endParaRPr lang="en-GB" altLang="en-US" sz="4400" dirty="0"/>
          </a:p>
          <a:p>
            <a:pPr marL="465138">
              <a:lnSpc>
                <a:spcPts val="4200"/>
              </a:lnSpc>
              <a:spcAft>
                <a:spcPts val="1200"/>
              </a:spcAft>
              <a:buClr>
                <a:srgbClr val="FFFFFF"/>
              </a:buClr>
              <a:buNone/>
            </a:pPr>
            <a:r>
              <a:rPr lang="en-US" altLang="en-US" sz="4400" b="1" dirty="0"/>
              <a:t>Ezekiel 3:8</a:t>
            </a:r>
            <a:r>
              <a:rPr lang="en-US" altLang="en-US" sz="4400" dirty="0"/>
              <a:t> “Behold, I have made your face as hard as their faces and your forehead as hard as their foreheads. </a:t>
            </a:r>
            <a:br>
              <a:rPr lang="en-US" altLang="en-US" sz="4400" dirty="0"/>
            </a:br>
            <a:r>
              <a:rPr lang="en-US" altLang="en-US" sz="4400" dirty="0"/>
              <a:t>9 Like </a:t>
            </a:r>
            <a:r>
              <a:rPr lang="en-US" altLang="en-US" sz="4400" u="sng" dirty="0">
                <a:solidFill>
                  <a:srgbClr val="FFC000"/>
                </a:solidFill>
              </a:rPr>
              <a:t>emery</a:t>
            </a:r>
            <a:r>
              <a:rPr lang="en-US" altLang="en-US" sz="4400" dirty="0">
                <a:solidFill>
                  <a:srgbClr val="FFC000"/>
                </a:solidFill>
              </a:rPr>
              <a:t> harder than flint </a:t>
            </a:r>
            <a:br>
              <a:rPr lang="en-US" altLang="en-US" sz="4400" dirty="0">
                <a:solidFill>
                  <a:srgbClr val="FFC000"/>
                </a:solidFill>
              </a:rPr>
            </a:br>
            <a:r>
              <a:rPr lang="en-US" altLang="en-US" sz="4400" dirty="0"/>
              <a:t>I have made your forehead. Do not be afraid of them or be dismayed before them, though they are a rebellious house.”</a:t>
            </a:r>
          </a:p>
          <a:p>
            <a:pPr marL="465138">
              <a:lnSpc>
                <a:spcPts val="4300"/>
              </a:lnSpc>
              <a:spcAft>
                <a:spcPts val="1200"/>
              </a:spcAft>
              <a:buClr>
                <a:srgbClr val="FFFFFF"/>
              </a:buClr>
              <a:buNone/>
            </a:pPr>
            <a:endParaRPr lang="en-GB" altLang="en-US" sz="4400" dirty="0"/>
          </a:p>
        </p:txBody>
      </p:sp>
      <p:sp>
        <p:nvSpPr>
          <p:cNvPr id="5" name="Text Box 4">
            <a:extLst>
              <a:ext uri="{FF2B5EF4-FFF2-40B4-BE49-F238E27FC236}">
                <a16:creationId xmlns:a16="http://schemas.microsoft.com/office/drawing/2014/main" xmlns="" id="{02983B2D-BDC3-43FC-897C-C1D44F32D758}"/>
              </a:ext>
            </a:extLst>
          </p:cNvPr>
          <p:cNvSpPr txBox="1">
            <a:spLocks noChangeArrowheads="1"/>
          </p:cNvSpPr>
          <p:nvPr/>
        </p:nvSpPr>
        <p:spPr bwMode="auto">
          <a:xfrm>
            <a:off x="1846731" y="4013887"/>
            <a:ext cx="4885290" cy="171349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God will use Ezekiel</a:t>
            </a:r>
            <a:br>
              <a:rPr lang="en-GB" altLang="en-US" sz="4000" dirty="0">
                <a:latin typeface="Arial Narrow" panose="020B0606020202030204" pitchFamily="34" charset="0"/>
              </a:rPr>
            </a:br>
            <a:r>
              <a:rPr lang="en-GB" altLang="en-US" sz="4000" dirty="0">
                <a:latin typeface="Arial Narrow" panose="020B0606020202030204" pitchFamily="34" charset="0"/>
              </a:rPr>
              <a:t>to file down the exiles’ pride and rebellion</a:t>
            </a:r>
          </a:p>
        </p:txBody>
      </p:sp>
    </p:spTree>
    <p:extLst>
      <p:ext uri="{BB962C8B-B14F-4D97-AF65-F5344CB8AC3E}">
        <p14:creationId xmlns:p14="http://schemas.microsoft.com/office/powerpoint/2010/main" val="10326681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6581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66725">
              <a:lnSpc>
                <a:spcPts val="4300"/>
              </a:lnSpc>
              <a:spcAft>
                <a:spcPts val="1200"/>
              </a:spcAft>
              <a:buClr>
                <a:srgbClr val="FFFFFF"/>
              </a:buClr>
              <a:buNone/>
            </a:pPr>
            <a:endParaRPr lang="en-GB" altLang="en-US" sz="4400" dirty="0"/>
          </a:p>
          <a:p>
            <a:pPr marL="466725">
              <a:lnSpc>
                <a:spcPts val="4300"/>
              </a:lnSpc>
              <a:spcAft>
                <a:spcPts val="1200"/>
              </a:spcAft>
              <a:buClr>
                <a:srgbClr val="FFFFFF"/>
              </a:buClr>
              <a:buNone/>
            </a:pPr>
            <a:r>
              <a:rPr lang="en-GB" altLang="en-US" sz="4400" dirty="0"/>
              <a:t>How does God build resilience?</a:t>
            </a:r>
          </a:p>
          <a:p>
            <a:pPr marL="465138">
              <a:lnSpc>
                <a:spcPts val="4200"/>
              </a:lnSpc>
              <a:spcAft>
                <a:spcPts val="1200"/>
              </a:spcAft>
              <a:buClr>
                <a:srgbClr val="FFFFFF"/>
              </a:buClr>
              <a:buNone/>
            </a:pPr>
            <a:endParaRPr lang="en-US" altLang="en-US" sz="4400" dirty="0"/>
          </a:p>
          <a:p>
            <a:pPr marL="465138">
              <a:lnSpc>
                <a:spcPts val="4200"/>
              </a:lnSpc>
              <a:spcAft>
                <a:spcPts val="1200"/>
              </a:spcAft>
              <a:buClr>
                <a:srgbClr val="FFFFFF"/>
              </a:buClr>
              <a:buNone/>
            </a:pPr>
            <a:r>
              <a:rPr lang="en-US" altLang="en-US" sz="4400" dirty="0"/>
              <a:t>Partly through the message itself</a:t>
            </a:r>
          </a:p>
          <a:p>
            <a:pPr marL="465138">
              <a:lnSpc>
                <a:spcPts val="4200"/>
              </a:lnSpc>
              <a:spcAft>
                <a:spcPts val="1200"/>
              </a:spcAft>
              <a:buClr>
                <a:srgbClr val="FFFFFF"/>
              </a:buClr>
              <a:buNone/>
            </a:pPr>
            <a:endParaRPr lang="en-US" altLang="en-US" sz="4400" dirty="0"/>
          </a:p>
          <a:p>
            <a:pPr marL="465138">
              <a:lnSpc>
                <a:spcPts val="4200"/>
              </a:lnSpc>
              <a:spcAft>
                <a:spcPts val="1200"/>
              </a:spcAft>
              <a:buClr>
                <a:srgbClr val="FFFFFF"/>
              </a:buClr>
              <a:buNone/>
            </a:pPr>
            <a:r>
              <a:rPr lang="en-US" altLang="en-US" sz="4400" b="1" dirty="0"/>
              <a:t>John 8:31</a:t>
            </a:r>
            <a:r>
              <a:rPr lang="en-US" altLang="en-US" sz="4400" dirty="0"/>
              <a:t> So Jesus was saying to those Jews who had believed Him, “If you continue in My word, then you are truly disciples of Mine; 32 and you will know the truth, and the truth will make you free.”</a:t>
            </a:r>
          </a:p>
          <a:p>
            <a:pPr marL="465138">
              <a:lnSpc>
                <a:spcPts val="4200"/>
              </a:lnSpc>
              <a:spcAft>
                <a:spcPts val="1200"/>
              </a:spcAft>
              <a:buClr>
                <a:srgbClr val="FFFFFF"/>
              </a:buClr>
              <a:buNone/>
            </a:pPr>
            <a:endParaRPr lang="en-US" altLang="en-US" sz="4400" dirty="0"/>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595757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6581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endParaRPr lang="en-GB" altLang="en-US" sz="4400" b="1" dirty="0"/>
          </a:p>
          <a:p>
            <a:pPr marL="466725">
              <a:lnSpc>
                <a:spcPts val="4300"/>
              </a:lnSpc>
              <a:spcAft>
                <a:spcPts val="1200"/>
              </a:spcAft>
              <a:buClr>
                <a:srgbClr val="FFFFFF"/>
              </a:buClr>
              <a:buNone/>
            </a:pPr>
            <a:r>
              <a:rPr lang="en-GB" altLang="en-US" sz="4400" dirty="0"/>
              <a:t>How does God build resilience?</a:t>
            </a:r>
          </a:p>
          <a:p>
            <a:pPr marL="465138">
              <a:lnSpc>
                <a:spcPts val="4300"/>
              </a:lnSpc>
              <a:spcAft>
                <a:spcPts val="1200"/>
              </a:spcAft>
              <a:buClr>
                <a:srgbClr val="FFFFFF"/>
              </a:buClr>
              <a:buNone/>
            </a:pPr>
            <a:endParaRPr lang="en-GB" altLang="en-US" sz="4400" dirty="0"/>
          </a:p>
          <a:p>
            <a:pPr marL="465138">
              <a:lnSpc>
                <a:spcPts val="4200"/>
              </a:lnSpc>
              <a:spcAft>
                <a:spcPts val="1200"/>
              </a:spcAft>
              <a:buClr>
                <a:srgbClr val="FFFFFF"/>
              </a:buClr>
              <a:buNone/>
            </a:pPr>
            <a:r>
              <a:rPr lang="en-US" altLang="en-US" sz="4400" dirty="0"/>
              <a:t>Partly through the message itself</a:t>
            </a:r>
          </a:p>
          <a:p>
            <a:pPr marL="465138">
              <a:lnSpc>
                <a:spcPts val="4200"/>
              </a:lnSpc>
              <a:spcAft>
                <a:spcPts val="1200"/>
              </a:spcAft>
              <a:buClr>
                <a:srgbClr val="FFFFFF"/>
              </a:buClr>
              <a:buNone/>
            </a:pPr>
            <a:endParaRPr lang="en-US" altLang="en-US" sz="4400" dirty="0"/>
          </a:p>
          <a:p>
            <a:pPr marL="465138">
              <a:lnSpc>
                <a:spcPts val="4200"/>
              </a:lnSpc>
              <a:spcAft>
                <a:spcPts val="1200"/>
              </a:spcAft>
              <a:buClr>
                <a:srgbClr val="FFFFFF"/>
              </a:buClr>
              <a:buNone/>
            </a:pPr>
            <a:r>
              <a:rPr lang="en-US" altLang="en-US" sz="4400" b="1" dirty="0"/>
              <a:t>John 8:31</a:t>
            </a:r>
            <a:r>
              <a:rPr lang="en-US" altLang="en-US" sz="4400" dirty="0"/>
              <a:t> So Jesus was saying to those Jews who had believed Him, “If you </a:t>
            </a:r>
            <a:r>
              <a:rPr lang="en-US" altLang="en-US" sz="4400" dirty="0">
                <a:solidFill>
                  <a:srgbClr val="FFC000"/>
                </a:solidFill>
              </a:rPr>
              <a:t>continue in My word</a:t>
            </a:r>
            <a:r>
              <a:rPr lang="en-US" altLang="en-US" sz="4400" dirty="0"/>
              <a:t>, then you are truly disciples of Mine; 32 and you will know the truth, and the truth will make you free.”</a:t>
            </a:r>
          </a:p>
          <a:p>
            <a:pPr marL="465138">
              <a:lnSpc>
                <a:spcPts val="4200"/>
              </a:lnSpc>
              <a:spcAft>
                <a:spcPts val="1200"/>
              </a:spcAft>
              <a:buClr>
                <a:srgbClr val="FFFFFF"/>
              </a:buClr>
              <a:buNone/>
            </a:pPr>
            <a:endParaRPr lang="en-US" altLang="en-US" sz="4400" dirty="0"/>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1297263223"/>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6581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endParaRPr lang="en-GB" altLang="en-US" sz="4400" b="1" dirty="0"/>
          </a:p>
          <a:p>
            <a:pPr marL="466725">
              <a:lnSpc>
                <a:spcPts val="4300"/>
              </a:lnSpc>
              <a:spcAft>
                <a:spcPts val="1200"/>
              </a:spcAft>
              <a:buClr>
                <a:srgbClr val="FFFFFF"/>
              </a:buClr>
              <a:buNone/>
            </a:pPr>
            <a:r>
              <a:rPr lang="en-GB" altLang="en-US" sz="4400" dirty="0"/>
              <a:t>How does God build resilience?</a:t>
            </a:r>
          </a:p>
          <a:p>
            <a:pPr marL="465138">
              <a:lnSpc>
                <a:spcPts val="4200"/>
              </a:lnSpc>
              <a:spcAft>
                <a:spcPts val="1200"/>
              </a:spcAft>
              <a:buClr>
                <a:srgbClr val="FFFFFF"/>
              </a:buClr>
              <a:buNone/>
            </a:pPr>
            <a:endParaRPr lang="en-US" altLang="en-US" sz="4400" dirty="0"/>
          </a:p>
          <a:p>
            <a:pPr marL="465138">
              <a:lnSpc>
                <a:spcPts val="4200"/>
              </a:lnSpc>
              <a:spcAft>
                <a:spcPts val="1200"/>
              </a:spcAft>
              <a:buClr>
                <a:srgbClr val="FFFFFF"/>
              </a:buClr>
              <a:buNone/>
            </a:pPr>
            <a:r>
              <a:rPr lang="en-US" altLang="en-US" sz="4400" dirty="0"/>
              <a:t>Partly through the message itself</a:t>
            </a:r>
          </a:p>
          <a:p>
            <a:pPr marL="465138">
              <a:lnSpc>
                <a:spcPts val="4200"/>
              </a:lnSpc>
              <a:spcAft>
                <a:spcPts val="1200"/>
              </a:spcAft>
              <a:buClr>
                <a:srgbClr val="FFFFFF"/>
              </a:buClr>
              <a:buNone/>
            </a:pPr>
            <a:endParaRPr lang="en-US" altLang="en-US" sz="4400" dirty="0"/>
          </a:p>
          <a:p>
            <a:pPr marL="465138">
              <a:lnSpc>
                <a:spcPts val="4200"/>
              </a:lnSpc>
              <a:spcAft>
                <a:spcPts val="1200"/>
              </a:spcAft>
              <a:buClr>
                <a:srgbClr val="FFFFFF"/>
              </a:buClr>
              <a:buNone/>
            </a:pPr>
            <a:r>
              <a:rPr lang="en-US" altLang="en-US" sz="4400" b="1" dirty="0"/>
              <a:t>John 8:31</a:t>
            </a:r>
            <a:r>
              <a:rPr lang="en-US" altLang="en-US" sz="4400" dirty="0"/>
              <a:t> So Jesus was saying to those Jews who had believed Him, “If you continue in My word, then you are truly disciples of Mine; 32 and </a:t>
            </a:r>
            <a:r>
              <a:rPr lang="en-US" altLang="en-US" sz="4400" dirty="0">
                <a:solidFill>
                  <a:srgbClr val="FFC000"/>
                </a:solidFill>
              </a:rPr>
              <a:t>you will know the truth, and the truth will make you free</a:t>
            </a:r>
            <a:r>
              <a:rPr lang="en-US" altLang="en-US" sz="4400" dirty="0"/>
              <a:t>.”</a:t>
            </a:r>
          </a:p>
          <a:p>
            <a:pPr marL="465138">
              <a:lnSpc>
                <a:spcPts val="4200"/>
              </a:lnSpc>
              <a:spcAft>
                <a:spcPts val="1200"/>
              </a:spcAft>
              <a:buClr>
                <a:srgbClr val="FFFFFF"/>
              </a:buClr>
              <a:buNone/>
            </a:pPr>
            <a:endParaRPr lang="en-US" altLang="en-US" sz="4400" dirty="0"/>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344552869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2940050" y="91440"/>
            <a:ext cx="631189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2900"/>
              </a:lnSpc>
              <a:spcAft>
                <a:spcPts val="1200"/>
              </a:spcAft>
              <a:buClr>
                <a:srgbClr val="FFFFFF"/>
              </a:buClr>
              <a:buNone/>
            </a:pPr>
            <a:endParaRPr lang="en-GB" altLang="en-US" sz="4400" dirty="0">
              <a:solidFill>
                <a:srgbClr val="FFC000"/>
              </a:solidFill>
            </a:endParaRPr>
          </a:p>
          <a:p>
            <a:pPr marL="457200">
              <a:lnSpc>
                <a:spcPts val="4300"/>
              </a:lnSpc>
              <a:spcAft>
                <a:spcPts val="0"/>
              </a:spcAft>
              <a:buClr>
                <a:srgbClr val="FFFFFF"/>
              </a:buClr>
              <a:buNone/>
            </a:pPr>
            <a:r>
              <a:rPr lang="en-GB" altLang="en-US" sz="4200" dirty="0"/>
              <a:t>“As long as there are holy books there will be holy wars. As long as the words of some king, prophet, or disciple are written down and fixed as the definitive word of God, those who accept that certainty will want dominance for their views.” </a:t>
            </a:r>
          </a:p>
          <a:p>
            <a:pPr marL="457200" algn="r">
              <a:lnSpc>
                <a:spcPts val="2000"/>
              </a:lnSpc>
              <a:spcAft>
                <a:spcPts val="1200"/>
              </a:spcAft>
              <a:buClr>
                <a:srgbClr val="FFFFFF"/>
              </a:buClr>
              <a:buNone/>
            </a:pPr>
            <a:r>
              <a:rPr lang="en-GB" altLang="en-US" sz="2000" dirty="0"/>
              <a:t>– Martin Fuller, </a:t>
            </a:r>
            <a:r>
              <a:rPr lang="en-GB" altLang="en-US" sz="2000" i="1" dirty="0"/>
              <a:t>Newsweek, </a:t>
            </a:r>
            <a:r>
              <a:rPr lang="en-GB" altLang="en-US" sz="2000" dirty="0"/>
              <a:t>Letters, Feb 22, 2002</a:t>
            </a:r>
          </a:p>
        </p:txBody>
      </p:sp>
    </p:spTree>
    <p:extLst>
      <p:ext uri="{BB962C8B-B14F-4D97-AF65-F5344CB8AC3E}">
        <p14:creationId xmlns:p14="http://schemas.microsoft.com/office/powerpoint/2010/main" val="339052188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6581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endParaRPr lang="en-GB" altLang="en-US" sz="4400" b="1" dirty="0"/>
          </a:p>
          <a:p>
            <a:pPr marL="466725">
              <a:lnSpc>
                <a:spcPts val="4300"/>
              </a:lnSpc>
              <a:spcAft>
                <a:spcPts val="1200"/>
              </a:spcAft>
              <a:buClr>
                <a:srgbClr val="FFFFFF"/>
              </a:buClr>
              <a:buNone/>
            </a:pPr>
            <a:r>
              <a:rPr lang="en-GB" altLang="en-US" sz="4400" dirty="0"/>
              <a:t>How does God build resilience?</a:t>
            </a:r>
          </a:p>
          <a:p>
            <a:pPr marL="465138">
              <a:lnSpc>
                <a:spcPts val="4200"/>
              </a:lnSpc>
              <a:spcAft>
                <a:spcPts val="1200"/>
              </a:spcAft>
              <a:buClr>
                <a:srgbClr val="FFFFFF"/>
              </a:buClr>
              <a:buNone/>
            </a:pPr>
            <a:endParaRPr lang="en-US" altLang="en-US" sz="4400" dirty="0"/>
          </a:p>
          <a:p>
            <a:pPr marL="465138">
              <a:lnSpc>
                <a:spcPts val="4200"/>
              </a:lnSpc>
              <a:spcAft>
                <a:spcPts val="1200"/>
              </a:spcAft>
              <a:buClr>
                <a:srgbClr val="FFFFFF"/>
              </a:buClr>
              <a:buNone/>
            </a:pPr>
            <a:r>
              <a:rPr lang="en-US" altLang="en-US" sz="4400" dirty="0"/>
              <a:t>Partly through the message itself</a:t>
            </a:r>
          </a:p>
          <a:p>
            <a:pPr marL="465138">
              <a:lnSpc>
                <a:spcPts val="4200"/>
              </a:lnSpc>
              <a:spcAft>
                <a:spcPts val="1200"/>
              </a:spcAft>
              <a:buClr>
                <a:srgbClr val="FFFFFF"/>
              </a:buClr>
              <a:buNone/>
            </a:pPr>
            <a:endParaRPr lang="en-US" altLang="en-US" sz="4400" dirty="0"/>
          </a:p>
          <a:p>
            <a:pPr marL="465138">
              <a:lnSpc>
                <a:spcPts val="4200"/>
              </a:lnSpc>
              <a:spcAft>
                <a:spcPts val="1200"/>
              </a:spcAft>
              <a:buClr>
                <a:srgbClr val="FFFFFF"/>
              </a:buClr>
              <a:buNone/>
            </a:pPr>
            <a:r>
              <a:rPr lang="en-US" altLang="en-US" sz="4400" b="1" dirty="0"/>
              <a:t>John 8:31</a:t>
            </a:r>
            <a:r>
              <a:rPr lang="en-US" altLang="en-US" sz="4400" dirty="0"/>
              <a:t> So Jesus was saying to those Jews who had believed Him, “If you continue in My word, then you are truly disciples of Mine; 32 and </a:t>
            </a:r>
            <a:r>
              <a:rPr lang="en-US" altLang="en-US" sz="4400" dirty="0">
                <a:solidFill>
                  <a:srgbClr val="FFC000"/>
                </a:solidFill>
              </a:rPr>
              <a:t>you will know the truth, and the truth will make you free</a:t>
            </a:r>
            <a:r>
              <a:rPr lang="en-US" altLang="en-US" sz="4400" dirty="0"/>
              <a:t>.”</a:t>
            </a:r>
          </a:p>
          <a:p>
            <a:pPr marL="465138">
              <a:lnSpc>
                <a:spcPts val="4200"/>
              </a:lnSpc>
              <a:spcAft>
                <a:spcPts val="1200"/>
              </a:spcAft>
              <a:buClr>
                <a:srgbClr val="FFFFFF"/>
              </a:buClr>
              <a:buNone/>
            </a:pPr>
            <a:endParaRPr lang="en-US" altLang="en-US" sz="4400" dirty="0"/>
          </a:p>
          <a:p>
            <a:pPr marL="465138">
              <a:lnSpc>
                <a:spcPts val="4300"/>
              </a:lnSpc>
              <a:spcAft>
                <a:spcPts val="1200"/>
              </a:spcAft>
              <a:buClr>
                <a:srgbClr val="FFFFFF"/>
              </a:buClr>
              <a:buNone/>
            </a:pPr>
            <a:endParaRPr lang="en-GB" altLang="en-US" sz="4400" dirty="0"/>
          </a:p>
        </p:txBody>
      </p:sp>
      <p:sp>
        <p:nvSpPr>
          <p:cNvPr id="3" name="Text Box 4">
            <a:extLst>
              <a:ext uri="{FF2B5EF4-FFF2-40B4-BE49-F238E27FC236}">
                <a16:creationId xmlns:a16="http://schemas.microsoft.com/office/drawing/2014/main" xmlns="" id="{82CE7A77-74A0-489E-8110-55EE661DC31E}"/>
              </a:ext>
            </a:extLst>
          </p:cNvPr>
          <p:cNvSpPr txBox="1">
            <a:spLocks noChangeArrowheads="1"/>
          </p:cNvSpPr>
          <p:nvPr/>
        </p:nvSpPr>
        <p:spPr bwMode="auto">
          <a:xfrm>
            <a:off x="3199502" y="4787639"/>
            <a:ext cx="8562191" cy="166694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US" altLang="en-US" sz="4000" dirty="0">
                <a:latin typeface="Arial Narrow" panose="020B0606020202030204" pitchFamily="34" charset="0"/>
              </a:rPr>
              <a:t>This has a reinforcing, conviction-deepening effect that gives us resilience and helps us overcome our fears.</a:t>
            </a:r>
          </a:p>
        </p:txBody>
      </p:sp>
    </p:spTree>
    <p:extLst>
      <p:ext uri="{BB962C8B-B14F-4D97-AF65-F5344CB8AC3E}">
        <p14:creationId xmlns:p14="http://schemas.microsoft.com/office/powerpoint/2010/main" val="128695385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6581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solidFill>
                  <a:srgbClr val="FFC000"/>
                </a:solidFill>
              </a:rPr>
              <a:t>God gives us ways to enhance his message.</a:t>
            </a:r>
          </a:p>
          <a:p>
            <a:pPr marL="465138">
              <a:lnSpc>
                <a:spcPts val="4300"/>
              </a:lnSpc>
              <a:spcAft>
                <a:spcPts val="1200"/>
              </a:spcAft>
              <a:buClr>
                <a:srgbClr val="FFFFFF"/>
              </a:buClr>
              <a:buNone/>
            </a:pPr>
            <a:endParaRPr lang="en-GB" altLang="en-US" sz="4400" dirty="0"/>
          </a:p>
          <a:p>
            <a:pPr marL="465138">
              <a:lnSpc>
                <a:spcPts val="4200"/>
              </a:lnSpc>
              <a:spcAft>
                <a:spcPts val="1200"/>
              </a:spcAft>
              <a:buClr>
                <a:srgbClr val="FFFFFF"/>
              </a:buClr>
              <a:buNone/>
            </a:pPr>
            <a:r>
              <a:rPr lang="en-US" altLang="en-US" sz="4400" dirty="0"/>
              <a:t>For seven years, Ezekiel only spoke when God allowed him to (3:26, 27)!</a:t>
            </a:r>
          </a:p>
          <a:p>
            <a:pPr marL="465138">
              <a:lnSpc>
                <a:spcPts val="4200"/>
              </a:lnSpc>
              <a:spcAft>
                <a:spcPts val="1200"/>
              </a:spcAft>
              <a:buClr>
                <a:srgbClr val="FFFFFF"/>
              </a:buClr>
              <a:buNone/>
            </a:pPr>
            <a:r>
              <a:rPr lang="en-US" altLang="en-US" sz="4400" dirty="0"/>
              <a:t>When he did speak, he enhanced God’s message</a:t>
            </a:r>
            <a:br>
              <a:rPr lang="en-US" altLang="en-US" sz="4400" dirty="0"/>
            </a:br>
            <a:r>
              <a:rPr lang="en-US" altLang="en-US" sz="4400" dirty="0"/>
              <a:t>with </a:t>
            </a:r>
            <a:r>
              <a:rPr lang="en-US" altLang="en-US" sz="4400" dirty="0">
                <a:solidFill>
                  <a:srgbClr val="FFC000"/>
                </a:solidFill>
              </a:rPr>
              <a:t>street dramas</a:t>
            </a:r>
            <a:r>
              <a:rPr lang="en-US" altLang="en-US" sz="4400" dirty="0"/>
              <a:t>.</a:t>
            </a:r>
          </a:p>
          <a:p>
            <a:pPr marL="465138">
              <a:lnSpc>
                <a:spcPts val="4200"/>
              </a:lnSpc>
              <a:spcAft>
                <a:spcPts val="1200"/>
              </a:spcAft>
              <a:buClr>
                <a:srgbClr val="FFFFFF"/>
              </a:buClr>
              <a:buNone/>
            </a:pPr>
            <a:endParaRPr lang="en-US" altLang="en-US" sz="4400" dirty="0"/>
          </a:p>
          <a:p>
            <a:pPr marL="465138">
              <a:lnSpc>
                <a:spcPts val="4200"/>
              </a:lnSpc>
              <a:spcAft>
                <a:spcPts val="1200"/>
              </a:spcAft>
              <a:buClr>
                <a:srgbClr val="FFFFFF"/>
              </a:buClr>
              <a:buNone/>
            </a:pPr>
            <a:endParaRPr lang="en-US" altLang="en-US" sz="4400" dirty="0"/>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5262541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6581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endParaRPr lang="en-GB" altLang="en-US" sz="4400" b="1" dirty="0"/>
          </a:p>
          <a:p>
            <a:pPr marL="465138">
              <a:lnSpc>
                <a:spcPts val="4300"/>
              </a:lnSpc>
              <a:spcAft>
                <a:spcPts val="1200"/>
              </a:spcAft>
              <a:buClr>
                <a:srgbClr val="FFFFFF"/>
              </a:buClr>
              <a:buNone/>
            </a:pPr>
            <a:endParaRPr lang="en-GB" altLang="en-US" sz="4400" dirty="0"/>
          </a:p>
          <a:p>
            <a:pPr marL="465138">
              <a:lnSpc>
                <a:spcPts val="4200"/>
              </a:lnSpc>
              <a:spcAft>
                <a:spcPts val="1200"/>
              </a:spcAft>
              <a:buClr>
                <a:srgbClr val="FFFFFF"/>
              </a:buClr>
              <a:buNone/>
            </a:pPr>
            <a:r>
              <a:rPr lang="en-US" altLang="en-US" sz="4400" dirty="0"/>
              <a:t>For seven years, Ezekiel only spoke when God allowed him to (3:26, 27)!</a:t>
            </a:r>
          </a:p>
          <a:p>
            <a:pPr marL="465138">
              <a:lnSpc>
                <a:spcPts val="4200"/>
              </a:lnSpc>
              <a:spcAft>
                <a:spcPts val="1200"/>
              </a:spcAft>
              <a:buClr>
                <a:srgbClr val="FFFFFF"/>
              </a:buClr>
              <a:buNone/>
            </a:pPr>
            <a:r>
              <a:rPr lang="en-US" altLang="en-US" sz="4400" dirty="0"/>
              <a:t>When he did speak, he enhanced God’s message</a:t>
            </a:r>
            <a:br>
              <a:rPr lang="en-US" altLang="en-US" sz="4400" dirty="0"/>
            </a:br>
            <a:r>
              <a:rPr lang="en-US" altLang="en-US" sz="4400" dirty="0"/>
              <a:t>with </a:t>
            </a:r>
            <a:r>
              <a:rPr lang="en-US" altLang="en-US" sz="4400" dirty="0">
                <a:solidFill>
                  <a:srgbClr val="FFC000"/>
                </a:solidFill>
              </a:rPr>
              <a:t>street dramas</a:t>
            </a:r>
            <a:r>
              <a:rPr lang="en-US" altLang="en-US" sz="4400" dirty="0"/>
              <a:t>.</a:t>
            </a:r>
          </a:p>
          <a:p>
            <a:pPr marL="465138">
              <a:lnSpc>
                <a:spcPts val="4200"/>
              </a:lnSpc>
              <a:spcAft>
                <a:spcPts val="1200"/>
              </a:spcAft>
              <a:buClr>
                <a:srgbClr val="FFFFFF"/>
              </a:buClr>
              <a:buNone/>
            </a:pPr>
            <a:endParaRPr lang="en-US" altLang="en-US" sz="4400" dirty="0"/>
          </a:p>
          <a:p>
            <a:pPr marL="465138">
              <a:lnSpc>
                <a:spcPts val="4300"/>
              </a:lnSpc>
              <a:spcAft>
                <a:spcPts val="1200"/>
              </a:spcAft>
              <a:buClr>
                <a:srgbClr val="FFFFFF"/>
              </a:buClr>
              <a:buNone/>
            </a:pPr>
            <a:endParaRPr lang="en-GB" altLang="en-US" sz="4400" dirty="0"/>
          </a:p>
        </p:txBody>
      </p:sp>
      <p:sp>
        <p:nvSpPr>
          <p:cNvPr id="3" name="Text Box 4">
            <a:extLst>
              <a:ext uri="{FF2B5EF4-FFF2-40B4-BE49-F238E27FC236}">
                <a16:creationId xmlns:a16="http://schemas.microsoft.com/office/drawing/2014/main" xmlns="" id="{EE71FC59-2B6E-442F-AD15-501F33D59E58}"/>
              </a:ext>
            </a:extLst>
          </p:cNvPr>
          <p:cNvSpPr txBox="1">
            <a:spLocks noChangeArrowheads="1"/>
          </p:cNvSpPr>
          <p:nvPr/>
        </p:nvSpPr>
        <p:spPr bwMode="auto">
          <a:xfrm>
            <a:off x="4768596" y="1074822"/>
            <a:ext cx="4539915" cy="519764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“enacted prophecies”</a:t>
            </a:r>
          </a:p>
          <a:p>
            <a:pPr>
              <a:lnSpc>
                <a:spcPts val="3800"/>
              </a:lnSpc>
              <a:spcAft>
                <a:spcPts val="1200"/>
              </a:spcAft>
              <a:defRPr/>
            </a:pPr>
            <a:r>
              <a:rPr lang="en-GB" altLang="en-US" sz="4000" b="0" dirty="0">
                <a:latin typeface="Arial Narrow" panose="020B0606020202030204" pitchFamily="34" charset="0"/>
              </a:rPr>
              <a:t>Launching a military assault on a brick.</a:t>
            </a:r>
          </a:p>
          <a:p>
            <a:pPr>
              <a:lnSpc>
                <a:spcPts val="3800"/>
              </a:lnSpc>
              <a:spcAft>
                <a:spcPts val="1200"/>
              </a:spcAft>
              <a:defRPr/>
            </a:pPr>
            <a:r>
              <a:rPr lang="en-GB" altLang="en-US" sz="4000" b="0" dirty="0">
                <a:latin typeface="Arial Narrow" panose="020B0606020202030204" pitchFamily="34" charset="0"/>
              </a:rPr>
              <a:t>Laying on his side</a:t>
            </a:r>
            <a:br>
              <a:rPr lang="en-GB" altLang="en-US" sz="4000" b="0" dirty="0">
                <a:latin typeface="Arial Narrow" panose="020B0606020202030204" pitchFamily="34" charset="0"/>
              </a:rPr>
            </a:br>
            <a:r>
              <a:rPr lang="en-GB" altLang="en-US" sz="4000" b="0" dirty="0">
                <a:latin typeface="Arial Narrow" panose="020B0606020202030204" pitchFamily="34" charset="0"/>
              </a:rPr>
              <a:t>for over a year.</a:t>
            </a:r>
          </a:p>
          <a:p>
            <a:pPr>
              <a:lnSpc>
                <a:spcPts val="3800"/>
              </a:lnSpc>
              <a:spcAft>
                <a:spcPts val="1200"/>
              </a:spcAft>
              <a:defRPr/>
            </a:pPr>
            <a:r>
              <a:rPr lang="en-GB" altLang="en-US" sz="4000" b="0" dirty="0">
                <a:latin typeface="Arial Narrow" panose="020B0606020202030204" pitchFamily="34" charset="0"/>
              </a:rPr>
              <a:t>Living on a</a:t>
            </a:r>
            <a:br>
              <a:rPr lang="en-GB" altLang="en-US" sz="4000" b="0" dirty="0">
                <a:latin typeface="Arial Narrow" panose="020B0606020202030204" pitchFamily="34" charset="0"/>
              </a:rPr>
            </a:br>
            <a:r>
              <a:rPr lang="en-GB" altLang="en-US" sz="4000" b="0" dirty="0" err="1">
                <a:latin typeface="Arial Narrow" panose="020B0606020202030204" pitchFamily="34" charset="0"/>
              </a:rPr>
              <a:t>meager</a:t>
            </a:r>
            <a:r>
              <a:rPr lang="en-GB" altLang="en-US" sz="4000" b="0" dirty="0">
                <a:latin typeface="Arial Narrow" panose="020B0606020202030204" pitchFamily="34" charset="0"/>
              </a:rPr>
              <a:t> diet.</a:t>
            </a:r>
          </a:p>
          <a:p>
            <a:pPr>
              <a:lnSpc>
                <a:spcPts val="3800"/>
              </a:lnSpc>
              <a:spcAft>
                <a:spcPts val="1200"/>
              </a:spcAft>
              <a:defRPr/>
            </a:pPr>
            <a:r>
              <a:rPr lang="en-GB" altLang="en-US" sz="4000" b="0" dirty="0">
                <a:latin typeface="Arial Narrow" panose="020B0606020202030204" pitchFamily="34" charset="0"/>
              </a:rPr>
              <a:t>Cutting and dividing</a:t>
            </a:r>
            <a:br>
              <a:rPr lang="en-GB" altLang="en-US" sz="4000" b="0" dirty="0">
                <a:latin typeface="Arial Narrow" panose="020B0606020202030204" pitchFamily="34" charset="0"/>
              </a:rPr>
            </a:br>
            <a:r>
              <a:rPr lang="en-GB" altLang="en-US" sz="4000" b="0" dirty="0">
                <a:latin typeface="Arial Narrow" panose="020B0606020202030204" pitchFamily="34" charset="0"/>
              </a:rPr>
              <a:t>his hair into thirds.</a:t>
            </a:r>
          </a:p>
        </p:txBody>
      </p:sp>
    </p:spTree>
    <p:extLst>
      <p:ext uri="{BB962C8B-B14F-4D97-AF65-F5344CB8AC3E}">
        <p14:creationId xmlns:p14="http://schemas.microsoft.com/office/powerpoint/2010/main" val="19493515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B276C54E-6BAF-497F-8A63-3354AC8CFA4E}"/>
              </a:ext>
            </a:extLst>
          </p:cNvPr>
          <p:cNvSpPr txBox="1">
            <a:spLocks/>
          </p:cNvSpPr>
          <p:nvPr/>
        </p:nvSpPr>
        <p:spPr bwMode="auto">
          <a:xfrm>
            <a:off x="0" y="5662863"/>
            <a:ext cx="12192000" cy="1195136"/>
          </a:xfrm>
          <a:prstGeom prst="rect">
            <a:avLst/>
          </a:prstGeom>
          <a:solidFill>
            <a:schemeClr val="bg1">
              <a:alpha val="62000"/>
            </a:schemeClr>
          </a:solidFill>
          <a:ln>
            <a:noFill/>
          </a:ln>
          <a:extLst/>
        </p:spPr>
        <p:txBody>
          <a:bodyPr lIns="137160" tIns="91440" r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3900"/>
              </a:lnSpc>
              <a:spcAft>
                <a:spcPts val="1200"/>
              </a:spcAft>
              <a:buClr>
                <a:srgbClr val="FFFFFF"/>
              </a:buClr>
              <a:buNone/>
            </a:pPr>
            <a:r>
              <a:rPr lang="en-US" altLang="en-US" sz="4000" b="1" dirty="0"/>
              <a:t>Ezekiel 4:1 </a:t>
            </a:r>
            <a:r>
              <a:rPr lang="en-US" altLang="en-US" sz="4000" dirty="0"/>
              <a:t>“Now you son of man, get yourself a brick, place it before you and </a:t>
            </a:r>
            <a:r>
              <a:rPr lang="en-US" altLang="en-US" sz="4000" dirty="0">
                <a:solidFill>
                  <a:srgbClr val="FFC000"/>
                </a:solidFill>
              </a:rPr>
              <a:t>inscribe a city on it, Jerusalem</a:t>
            </a:r>
            <a:r>
              <a:rPr lang="en-US" altLang="en-US" sz="4000" dirty="0"/>
              <a:t>.</a:t>
            </a:r>
          </a:p>
          <a:p>
            <a:pPr marL="465138">
              <a:lnSpc>
                <a:spcPts val="3900"/>
              </a:lnSpc>
              <a:spcAft>
                <a:spcPts val="1200"/>
              </a:spcAft>
              <a:buClr>
                <a:srgbClr val="FFFFFF"/>
              </a:buClr>
              <a:buNone/>
            </a:pPr>
            <a:endParaRPr lang="en-US" altLang="en-US" sz="4000" dirty="0"/>
          </a:p>
          <a:p>
            <a:pPr marL="465138">
              <a:lnSpc>
                <a:spcPts val="3900"/>
              </a:lnSpc>
              <a:spcAft>
                <a:spcPts val="1200"/>
              </a:spcAft>
              <a:buClr>
                <a:srgbClr val="FFFFFF"/>
              </a:buClr>
              <a:buNone/>
            </a:pPr>
            <a:endParaRPr lang="en-GB" altLang="en-US" sz="4000" dirty="0"/>
          </a:p>
        </p:txBody>
      </p:sp>
    </p:spTree>
    <p:extLst>
      <p:ext uri="{BB962C8B-B14F-4D97-AF65-F5344CB8AC3E}">
        <p14:creationId xmlns:p14="http://schemas.microsoft.com/office/powerpoint/2010/main" val="3870905930"/>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0" y="5213684"/>
            <a:ext cx="12192000" cy="1644315"/>
          </a:xfrm>
          <a:prstGeom prst="rect">
            <a:avLst/>
          </a:prstGeom>
          <a:solidFill>
            <a:schemeClr val="bg1">
              <a:alpha val="57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200"/>
              </a:lnSpc>
              <a:spcAft>
                <a:spcPts val="1200"/>
              </a:spcAft>
              <a:buClr>
                <a:srgbClr val="FFFFFF"/>
              </a:buClr>
              <a:buNone/>
            </a:pPr>
            <a:r>
              <a:rPr lang="en-US" altLang="en-US" sz="4400" dirty="0"/>
              <a:t>2 “Then lay siege against it, </a:t>
            </a:r>
            <a:r>
              <a:rPr lang="en-US" altLang="en-US" sz="4400" dirty="0">
                <a:solidFill>
                  <a:srgbClr val="FFC000"/>
                </a:solidFill>
              </a:rPr>
              <a:t>build a siege wall</a:t>
            </a:r>
            <a:r>
              <a:rPr lang="en-US" altLang="en-US" sz="4400" dirty="0"/>
              <a:t>, raise up a ramp, pitch camps and place battering rams against it all around.</a:t>
            </a:r>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3333664679"/>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0" y="5213684"/>
            <a:ext cx="12192000" cy="1644315"/>
          </a:xfrm>
          <a:prstGeom prst="rect">
            <a:avLst/>
          </a:prstGeom>
          <a:solidFill>
            <a:schemeClr val="bg1">
              <a:alpha val="57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200"/>
              </a:lnSpc>
              <a:spcAft>
                <a:spcPts val="1200"/>
              </a:spcAft>
              <a:buClr>
                <a:srgbClr val="FFFFFF"/>
              </a:buClr>
              <a:buNone/>
            </a:pPr>
            <a:r>
              <a:rPr lang="en-US" altLang="en-US" sz="4400" dirty="0"/>
              <a:t>2 “Then lay siege against it, build a siege wall, </a:t>
            </a:r>
            <a:r>
              <a:rPr lang="en-US" altLang="en-US" sz="4400" dirty="0">
                <a:solidFill>
                  <a:srgbClr val="FFC000"/>
                </a:solidFill>
              </a:rPr>
              <a:t>raise up a ramp</a:t>
            </a:r>
            <a:r>
              <a:rPr lang="en-US" altLang="en-US" sz="4400" dirty="0"/>
              <a:t>, pitch camps and place battering rams against it all around.</a:t>
            </a:r>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2561576478"/>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0" y="5213684"/>
            <a:ext cx="12192000" cy="1644315"/>
          </a:xfrm>
          <a:prstGeom prst="rect">
            <a:avLst/>
          </a:prstGeom>
          <a:solidFill>
            <a:schemeClr val="bg1">
              <a:alpha val="57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200"/>
              </a:lnSpc>
              <a:spcAft>
                <a:spcPts val="1200"/>
              </a:spcAft>
              <a:buClr>
                <a:srgbClr val="FFFFFF"/>
              </a:buClr>
              <a:buNone/>
            </a:pPr>
            <a:r>
              <a:rPr lang="en-US" altLang="en-US" sz="4400" dirty="0"/>
              <a:t>2 “Then lay siege against it, build a siege wall, raise up a ramp, </a:t>
            </a:r>
            <a:r>
              <a:rPr lang="en-US" altLang="en-US" sz="4400" dirty="0">
                <a:solidFill>
                  <a:srgbClr val="FFC000"/>
                </a:solidFill>
              </a:rPr>
              <a:t>pitch camps </a:t>
            </a:r>
            <a:r>
              <a:rPr lang="en-US" altLang="en-US" sz="4400" dirty="0"/>
              <a:t>and place battering rams against it all around.</a:t>
            </a:r>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366065784"/>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0" y="5213684"/>
            <a:ext cx="12192000" cy="1644315"/>
          </a:xfrm>
          <a:prstGeom prst="rect">
            <a:avLst/>
          </a:prstGeom>
          <a:solidFill>
            <a:schemeClr val="bg1">
              <a:alpha val="57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200"/>
              </a:lnSpc>
              <a:spcAft>
                <a:spcPts val="1200"/>
              </a:spcAft>
              <a:buClr>
                <a:srgbClr val="FFFFFF"/>
              </a:buClr>
              <a:buNone/>
            </a:pPr>
            <a:r>
              <a:rPr lang="en-US" altLang="en-US" sz="4400" dirty="0"/>
              <a:t>2 “Then lay siege against it, build a siege wall, raise up a ramp, pitch camps and place </a:t>
            </a:r>
            <a:r>
              <a:rPr lang="en-US" altLang="en-US" sz="4400" dirty="0">
                <a:solidFill>
                  <a:srgbClr val="FFC000"/>
                </a:solidFill>
              </a:rPr>
              <a:t>battering rams </a:t>
            </a:r>
            <a:r>
              <a:rPr lang="en-US" altLang="en-US" sz="4400" dirty="0"/>
              <a:t>against it all around.</a:t>
            </a:r>
          </a:p>
          <a:p>
            <a:pPr marL="465138">
              <a:lnSpc>
                <a:spcPts val="4300"/>
              </a:lnSpc>
              <a:spcAft>
                <a:spcPts val="1200"/>
              </a:spcAft>
              <a:buClr>
                <a:srgbClr val="FFFFFF"/>
              </a:buClr>
              <a:buNone/>
            </a:pPr>
            <a:endParaRPr lang="en-GB" altLang="en-US" sz="4400" dirty="0"/>
          </a:p>
        </p:txBody>
      </p:sp>
    </p:spTree>
    <p:extLst>
      <p:ext uri="{BB962C8B-B14F-4D97-AF65-F5344CB8AC3E}">
        <p14:creationId xmlns:p14="http://schemas.microsoft.com/office/powerpoint/2010/main" val="4182735858"/>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0" y="4644190"/>
            <a:ext cx="12192000" cy="2213810"/>
          </a:xfrm>
          <a:prstGeom prst="rect">
            <a:avLst/>
          </a:prstGeom>
          <a:solidFill>
            <a:schemeClr val="bg1">
              <a:alpha val="57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200"/>
              </a:lnSpc>
              <a:spcAft>
                <a:spcPts val="1200"/>
              </a:spcAft>
              <a:buClr>
                <a:srgbClr val="FFFFFF"/>
              </a:buClr>
              <a:buNone/>
            </a:pPr>
            <a:r>
              <a:rPr lang="en-US" altLang="en-US" sz="4400" dirty="0"/>
              <a:t>3 “Then get yourself an iron plate and set it up as an iron wall between you and the city, and set your face toward it so that it is under siege, and besiege it. This is a sign to the house of Israel.</a:t>
            </a:r>
          </a:p>
          <a:p>
            <a:pPr marL="465138">
              <a:lnSpc>
                <a:spcPts val="4300"/>
              </a:lnSpc>
              <a:spcAft>
                <a:spcPts val="1200"/>
              </a:spcAft>
              <a:buClr>
                <a:srgbClr val="FFFFFF"/>
              </a:buClr>
              <a:buNone/>
            </a:pPr>
            <a:endParaRPr lang="en-GB" altLang="en-US" sz="4400" dirty="0"/>
          </a:p>
        </p:txBody>
      </p:sp>
      <p:sp>
        <p:nvSpPr>
          <p:cNvPr id="5" name="Text Box 4">
            <a:extLst>
              <a:ext uri="{FF2B5EF4-FFF2-40B4-BE49-F238E27FC236}">
                <a16:creationId xmlns:a16="http://schemas.microsoft.com/office/drawing/2014/main" xmlns="" id="{20C9CB3C-3DE0-4862-B055-4293871C7EA9}"/>
              </a:ext>
            </a:extLst>
          </p:cNvPr>
          <p:cNvSpPr txBox="1">
            <a:spLocks noChangeArrowheads="1"/>
          </p:cNvSpPr>
          <p:nvPr/>
        </p:nvSpPr>
        <p:spPr bwMode="auto">
          <a:xfrm>
            <a:off x="144379" y="136156"/>
            <a:ext cx="5431668" cy="20776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More details about the coming siege are supplied in additional dramas in chapters 4 &amp; 5. </a:t>
            </a:r>
            <a:endParaRPr lang="en-GB" altLang="en-US" sz="4000" b="0" dirty="0">
              <a:latin typeface="Arial Narrow" panose="020B0606020202030204" pitchFamily="34" charset="0"/>
            </a:endParaRPr>
          </a:p>
        </p:txBody>
      </p:sp>
    </p:spTree>
    <p:extLst>
      <p:ext uri="{BB962C8B-B14F-4D97-AF65-F5344CB8AC3E}">
        <p14:creationId xmlns:p14="http://schemas.microsoft.com/office/powerpoint/2010/main" val="21225530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0" y="4644190"/>
            <a:ext cx="12192000" cy="2213810"/>
          </a:xfrm>
          <a:prstGeom prst="rect">
            <a:avLst/>
          </a:prstGeom>
          <a:solidFill>
            <a:schemeClr val="bg1">
              <a:alpha val="57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200"/>
              </a:lnSpc>
              <a:spcAft>
                <a:spcPts val="1200"/>
              </a:spcAft>
              <a:buClr>
                <a:srgbClr val="FFFFFF"/>
              </a:buClr>
              <a:buNone/>
            </a:pPr>
            <a:r>
              <a:rPr lang="en-US" altLang="en-US" sz="4400" dirty="0"/>
              <a:t>3 “Then get yourself an iron plate and set it up as an iron wall between you and the city, and set your face toward it so that it is under siege, and besiege it. </a:t>
            </a:r>
            <a:r>
              <a:rPr lang="en-US" altLang="en-US" sz="4400" dirty="0">
                <a:solidFill>
                  <a:srgbClr val="FFC000"/>
                </a:solidFill>
              </a:rPr>
              <a:t>This is a sign to the house of Israel.</a:t>
            </a:r>
          </a:p>
          <a:p>
            <a:pPr marL="465138">
              <a:lnSpc>
                <a:spcPts val="4300"/>
              </a:lnSpc>
              <a:spcAft>
                <a:spcPts val="1200"/>
              </a:spcAft>
              <a:buClr>
                <a:srgbClr val="FFFFFF"/>
              </a:buClr>
              <a:buNone/>
            </a:pPr>
            <a:endParaRPr lang="en-GB" altLang="en-US" sz="4400" dirty="0"/>
          </a:p>
        </p:txBody>
      </p:sp>
      <p:sp>
        <p:nvSpPr>
          <p:cNvPr id="5" name="Text Box 4">
            <a:extLst>
              <a:ext uri="{FF2B5EF4-FFF2-40B4-BE49-F238E27FC236}">
                <a16:creationId xmlns:a16="http://schemas.microsoft.com/office/drawing/2014/main" xmlns="" id="{59E84E53-842F-44EC-8075-056879038329}"/>
              </a:ext>
            </a:extLst>
          </p:cNvPr>
          <p:cNvSpPr txBox="1">
            <a:spLocks noChangeArrowheads="1"/>
          </p:cNvSpPr>
          <p:nvPr/>
        </p:nvSpPr>
        <p:spPr bwMode="auto">
          <a:xfrm>
            <a:off x="3915839" y="5396086"/>
            <a:ext cx="4092284" cy="69903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Fulfilled in 586 BC.</a:t>
            </a:r>
            <a:endParaRPr lang="en-GB" altLang="en-US" sz="4000" b="0" dirty="0">
              <a:latin typeface="Arial Narrow" panose="020B0606020202030204" pitchFamily="34" charset="0"/>
            </a:endParaRPr>
          </a:p>
        </p:txBody>
      </p:sp>
    </p:spTree>
    <p:extLst>
      <p:ext uri="{BB962C8B-B14F-4D97-AF65-F5344CB8AC3E}">
        <p14:creationId xmlns:p14="http://schemas.microsoft.com/office/powerpoint/2010/main" val="22398331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9525" indent="-9525">
              <a:lnSpc>
                <a:spcPts val="4300"/>
              </a:lnSpc>
              <a:spcAft>
                <a:spcPts val="1200"/>
              </a:spcAft>
              <a:buClr>
                <a:srgbClr val="FFFFFF"/>
              </a:buClr>
              <a:buNone/>
            </a:pPr>
            <a:r>
              <a:rPr lang="en-GB" altLang="en-US" sz="4400" b="1" dirty="0"/>
              <a:t>How should Christians react to these concerns?</a:t>
            </a:r>
            <a:endParaRPr lang="en-GB" altLang="en-US" sz="2000" b="1" dirty="0"/>
          </a:p>
          <a:p>
            <a:pPr marL="466725">
              <a:lnSpc>
                <a:spcPts val="4300"/>
              </a:lnSpc>
              <a:spcAft>
                <a:spcPts val="1200"/>
              </a:spcAft>
              <a:buClr>
                <a:srgbClr val="FFFFFF"/>
              </a:buClr>
              <a:buNone/>
            </a:pPr>
            <a:r>
              <a:rPr lang="en-GB" altLang="en-US" sz="4400" dirty="0"/>
              <a:t>It’s true, some terrible things have been done in the name of sharing God’s message.</a:t>
            </a:r>
          </a:p>
          <a:p>
            <a:pPr marL="466725">
              <a:lnSpc>
                <a:spcPts val="4300"/>
              </a:lnSpc>
              <a:spcAft>
                <a:spcPts val="1200"/>
              </a:spcAft>
              <a:buClr>
                <a:srgbClr val="FFFFFF"/>
              </a:buClr>
              <a:buNone/>
            </a:pPr>
            <a:r>
              <a:rPr lang="en-GB" altLang="en-US" sz="4400" dirty="0"/>
              <a:t>But there is evidence that God himself wrote the Bible.</a:t>
            </a:r>
          </a:p>
          <a:p>
            <a:pPr marL="466725">
              <a:lnSpc>
                <a:spcPts val="4300"/>
              </a:lnSpc>
              <a:spcAft>
                <a:spcPts val="1200"/>
              </a:spcAft>
              <a:buClr>
                <a:srgbClr val="FFFFFF"/>
              </a:buClr>
              <a:buNone/>
            </a:pPr>
            <a:r>
              <a:rPr lang="en-GB" altLang="en-US" sz="4400" dirty="0"/>
              <a:t>And God commands his followers to humbly and faithfully share his message.</a:t>
            </a:r>
          </a:p>
        </p:txBody>
      </p:sp>
      <p:sp>
        <p:nvSpPr>
          <p:cNvPr id="3" name="Text Box 4">
            <a:extLst>
              <a:ext uri="{FF2B5EF4-FFF2-40B4-BE49-F238E27FC236}">
                <a16:creationId xmlns:a16="http://schemas.microsoft.com/office/drawing/2014/main" xmlns="" id="{E9029505-6A19-4DDA-BE1F-62F8A00BC5E6}"/>
              </a:ext>
            </a:extLst>
          </p:cNvPr>
          <p:cNvSpPr txBox="1">
            <a:spLocks noChangeArrowheads="1"/>
          </p:cNvSpPr>
          <p:nvPr/>
        </p:nvSpPr>
        <p:spPr bwMode="auto">
          <a:xfrm>
            <a:off x="1962374" y="4178039"/>
            <a:ext cx="5299038" cy="177452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US" altLang="en-US" sz="4000" dirty="0">
                <a:latin typeface="Arial Narrow" panose="020B0606020202030204" pitchFamily="34" charset="0"/>
              </a:rPr>
              <a:t>“I am sending you” (2:2)</a:t>
            </a:r>
          </a:p>
          <a:p>
            <a:pPr>
              <a:lnSpc>
                <a:spcPts val="3800"/>
              </a:lnSpc>
              <a:defRPr/>
            </a:pPr>
            <a:r>
              <a:rPr lang="en-US" altLang="en-US" sz="4000" dirty="0">
                <a:latin typeface="Arial Narrow" panose="020B0606020202030204" pitchFamily="34" charset="0"/>
              </a:rPr>
              <a:t>“I am sending you to the sons of Israel” (2:4)</a:t>
            </a:r>
          </a:p>
        </p:txBody>
      </p:sp>
    </p:spTree>
    <p:extLst>
      <p:ext uri="{BB962C8B-B14F-4D97-AF65-F5344CB8AC3E}">
        <p14:creationId xmlns:p14="http://schemas.microsoft.com/office/powerpoint/2010/main" val="31852341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6581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5138"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GB"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5138" marR="0" lvl="0" indent="0" algn="l" defTabSz="914400" rtl="0" eaLnBrk="0" fontAlgn="base" latinLnBrk="0" hangingPunct="0">
              <a:lnSpc>
                <a:spcPts val="42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What can we learn from </a:t>
            </a:r>
            <a:r>
              <a:rPr kumimoji="0" lang="en-US" altLang="en-US" sz="4400" b="0" i="0" u="none" strike="noStrike" kern="1200" cap="none" spc="0" normalizeH="0" baseline="0" noProof="0" dirty="0" err="1">
                <a:ln>
                  <a:noFill/>
                </a:ln>
                <a:solidFill>
                  <a:prstClr val="white"/>
                </a:solidFill>
                <a:effectLst/>
                <a:uLnTx/>
                <a:uFillTx/>
                <a:latin typeface="Arial Narrow" panose="020B0606020202030204" pitchFamily="34" charset="0"/>
                <a:ea typeface="+mn-ea"/>
                <a:cs typeface="Arial" panose="020B0604020202020204" pitchFamily="34" charset="0"/>
              </a:rPr>
              <a:t>Ezekie</a:t>
            </a:r>
            <a:r>
              <a:rPr lang="en-US" altLang="en-US" sz="4400" dirty="0">
                <a:solidFill>
                  <a:prstClr val="white"/>
                </a:solidFill>
              </a:rPr>
              <a:t>l’s street dramas?</a:t>
            </a:r>
          </a:p>
          <a:p>
            <a:pPr marL="465138" marR="0" lvl="0" indent="0" algn="l" defTabSz="914400" rtl="0" eaLnBrk="0" fontAlgn="base" latinLnBrk="0" hangingPunct="0">
              <a:lnSpc>
                <a:spcPts val="42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914400" marR="0" lvl="0" algn="l" defTabSz="914400" rtl="0" eaLnBrk="0" fontAlgn="base" latinLnBrk="0" hangingPunct="0">
              <a:lnSpc>
                <a:spcPts val="42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prstClr val="white"/>
                </a:solidFill>
              </a:rPr>
              <a:t>God still offers guidance in how to communicate </a:t>
            </a:r>
            <a:br>
              <a:rPr lang="en-US" altLang="en-US" sz="4400" dirty="0">
                <a:solidFill>
                  <a:prstClr val="white"/>
                </a:solidFill>
              </a:rPr>
            </a:br>
            <a:r>
              <a:rPr lang="en-US" altLang="en-US" sz="4400" dirty="0">
                <a:solidFill>
                  <a:prstClr val="white"/>
                </a:solidFill>
              </a:rPr>
              <a:t>his message.</a:t>
            </a: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5138" marR="0" lvl="0" indent="0" algn="l" defTabSz="914400" rtl="0" eaLnBrk="0" fontAlgn="base" latinLnBrk="0" hangingPunct="0">
              <a:lnSpc>
                <a:spcPts val="42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5138" marR="0" lvl="0" indent="0" algn="l" defTabSz="914400" rtl="0" eaLnBrk="0" fontAlgn="base" latinLnBrk="0" hangingPunct="0">
              <a:lnSpc>
                <a:spcPts val="42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5138"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GB"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5347628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xmlns="" id="{4E297C4A-09EF-41A4-8AD8-20CA4A77A12B}"/>
              </a:ext>
            </a:extLst>
          </p:cNvPr>
          <p:cNvSpPr txBox="1">
            <a:spLocks noChangeArrowheads="1"/>
          </p:cNvSpPr>
          <p:nvPr/>
        </p:nvSpPr>
        <p:spPr bwMode="auto">
          <a:xfrm>
            <a:off x="773065" y="1182037"/>
            <a:ext cx="10645870" cy="2864223"/>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900"/>
              </a:lnSpc>
              <a:spcAft>
                <a:spcPts val="600"/>
              </a:spcAft>
              <a:defRPr/>
            </a:pPr>
            <a:r>
              <a:rPr lang="en-US" altLang="en-US" sz="4000" dirty="0">
                <a:latin typeface="Arial Narrow" panose="020B0606020202030204" pitchFamily="34" charset="0"/>
              </a:rPr>
              <a:t>Colossians 4:3 </a:t>
            </a:r>
            <a:r>
              <a:rPr lang="en-US" altLang="en-US" sz="4000" b="0" dirty="0">
                <a:latin typeface="Arial Narrow" panose="020B0606020202030204" pitchFamily="34" charset="0"/>
              </a:rPr>
              <a:t>And pray for us, too, that God may open a door for our message…</a:t>
            </a:r>
          </a:p>
          <a:p>
            <a:pPr algn="l">
              <a:lnSpc>
                <a:spcPts val="3900"/>
              </a:lnSpc>
              <a:spcAft>
                <a:spcPts val="600"/>
              </a:spcAft>
              <a:defRPr/>
            </a:pPr>
            <a:r>
              <a:rPr lang="en-US" altLang="en-US" sz="4000" b="0" dirty="0">
                <a:latin typeface="Arial Narrow" panose="020B0606020202030204" pitchFamily="34" charset="0"/>
              </a:rPr>
              <a:t>4 Pray that I may proclaim it clearly, as I should.</a:t>
            </a:r>
          </a:p>
          <a:p>
            <a:pPr algn="l">
              <a:lnSpc>
                <a:spcPts val="3900"/>
              </a:lnSpc>
              <a:spcAft>
                <a:spcPts val="600"/>
              </a:spcAft>
              <a:defRPr/>
            </a:pPr>
            <a:r>
              <a:rPr lang="en-US" altLang="en-US" sz="4000" b="0" dirty="0">
                <a:latin typeface="Arial Narrow" panose="020B0606020202030204" pitchFamily="34" charset="0"/>
              </a:rPr>
              <a:t>6 Let your conversation be full of grace, seasoned with salt, so that you may know how to answer everyone.</a:t>
            </a:r>
          </a:p>
        </p:txBody>
      </p:sp>
      <p:sp>
        <p:nvSpPr>
          <p:cNvPr id="4" name="Text Box 4">
            <a:extLst>
              <a:ext uri="{FF2B5EF4-FFF2-40B4-BE49-F238E27FC236}">
                <a16:creationId xmlns:a16="http://schemas.microsoft.com/office/drawing/2014/main" xmlns="" id="{D89AC4C9-E35A-40A5-9CD6-0A8278585669}"/>
              </a:ext>
            </a:extLst>
          </p:cNvPr>
          <p:cNvSpPr txBox="1">
            <a:spLocks noChangeArrowheads="1"/>
          </p:cNvSpPr>
          <p:nvPr/>
        </p:nvSpPr>
        <p:spPr bwMode="auto">
          <a:xfrm>
            <a:off x="975285" y="4499499"/>
            <a:ext cx="10241429" cy="117646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800"/>
              </a:lnSpc>
              <a:spcAft>
                <a:spcPts val="1200"/>
              </a:spcAft>
              <a:defRPr/>
            </a:pPr>
            <a:r>
              <a:rPr lang="en-US" altLang="en-US" sz="4000" dirty="0">
                <a:latin typeface="Arial Narrow" panose="020B0606020202030204" pitchFamily="34" charset="0"/>
              </a:rPr>
              <a:t>We can pray first, use clear language, be gracious, and be ready to answer objections.</a:t>
            </a:r>
            <a:endParaRPr lang="en-GB" altLang="en-US" sz="4000" dirty="0">
              <a:latin typeface="Arial Narrow" panose="020B0606020202030204" pitchFamily="34" charset="0"/>
            </a:endParaRPr>
          </a:p>
        </p:txBody>
      </p:sp>
    </p:spTree>
    <p:extLst>
      <p:ext uri="{BB962C8B-B14F-4D97-AF65-F5344CB8AC3E}">
        <p14:creationId xmlns:p14="http://schemas.microsoft.com/office/powerpoint/2010/main" val="30069650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876300"/>
            <a:ext cx="119761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srgbClr val="00B0F0"/>
                </a:solidFill>
              </a:rPr>
              <a:t>Are you responding to God’s invitation to ingest the message?</a:t>
            </a:r>
            <a:endPar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Text Box 4">
            <a:extLst>
              <a:ext uri="{FF2B5EF4-FFF2-40B4-BE49-F238E27FC236}">
                <a16:creationId xmlns:a16="http://schemas.microsoft.com/office/drawing/2014/main" xmlns="" id="{23338A78-6B13-47D6-8EC3-910D91434C41}"/>
              </a:ext>
            </a:extLst>
          </p:cNvPr>
          <p:cNvSpPr txBox="1">
            <a:spLocks noChangeArrowheads="1"/>
          </p:cNvSpPr>
          <p:nvPr/>
        </p:nvSpPr>
        <p:spPr bwMode="auto">
          <a:xfrm>
            <a:off x="631194" y="2568390"/>
            <a:ext cx="10916911" cy="3276598"/>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900"/>
              </a:lnSpc>
              <a:spcAft>
                <a:spcPts val="600"/>
              </a:spcAft>
              <a:defRPr/>
            </a:pPr>
            <a:r>
              <a:rPr lang="en-US" altLang="en-US" sz="4000" dirty="0">
                <a:latin typeface="Arial Narrow" panose="020B0606020202030204" pitchFamily="34" charset="0"/>
              </a:rPr>
              <a:t>Romans 3:23 </a:t>
            </a:r>
            <a:r>
              <a:rPr lang="en-US" altLang="en-US" sz="4000" b="0" dirty="0">
                <a:latin typeface="Arial Narrow" panose="020B0606020202030204" pitchFamily="34" charset="0"/>
              </a:rPr>
              <a:t>For everyone has sinned; we all fall short of God’s glorious standard. 24 Yet God, in his grace, freely makes us right in his sight. He did this through Christ Jesus when he freed us from the penalty for our sins. </a:t>
            </a:r>
          </a:p>
          <a:p>
            <a:pPr algn="l">
              <a:lnSpc>
                <a:spcPts val="3900"/>
              </a:lnSpc>
              <a:spcAft>
                <a:spcPts val="600"/>
              </a:spcAft>
              <a:defRPr/>
            </a:pPr>
            <a:r>
              <a:rPr lang="en-US" altLang="en-US" sz="4000" b="0" dirty="0">
                <a:latin typeface="Arial Narrow" panose="020B0606020202030204" pitchFamily="34" charset="0"/>
              </a:rPr>
              <a:t>28 So we are made right with God through faith and not by obeying the law.</a:t>
            </a:r>
          </a:p>
          <a:p>
            <a:pPr algn="l">
              <a:lnSpc>
                <a:spcPts val="3900"/>
              </a:lnSpc>
              <a:spcAft>
                <a:spcPts val="600"/>
              </a:spcAft>
              <a:defRPr/>
            </a:pPr>
            <a:r>
              <a:rPr lang="en-US" altLang="en-US" sz="4000" b="0" dirty="0">
                <a:latin typeface="Arial Narrow" panose="020B0606020202030204" pitchFamily="34" charset="0"/>
              </a:rPr>
              <a:t>.</a:t>
            </a:r>
          </a:p>
        </p:txBody>
      </p:sp>
    </p:spTree>
    <p:extLst>
      <p:ext uri="{BB962C8B-B14F-4D97-AF65-F5344CB8AC3E}">
        <p14:creationId xmlns:p14="http://schemas.microsoft.com/office/powerpoint/2010/main" val="208347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876300"/>
            <a:ext cx="119761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srgbClr val="00B0F0"/>
                </a:solidFill>
              </a:rPr>
              <a:t>By acting on what you have already learned, are you becoming more persuaded the message is true?</a:t>
            </a:r>
            <a:r>
              <a:rPr lang="en-US" altLang="en-US" sz="4400" dirty="0"/>
              <a:t> </a:t>
            </a:r>
            <a:endPar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Text Box 4">
            <a:extLst>
              <a:ext uri="{FF2B5EF4-FFF2-40B4-BE49-F238E27FC236}">
                <a16:creationId xmlns:a16="http://schemas.microsoft.com/office/drawing/2014/main" xmlns="" id="{23338A78-6B13-47D6-8EC3-910D91434C41}"/>
              </a:ext>
            </a:extLst>
          </p:cNvPr>
          <p:cNvSpPr txBox="1">
            <a:spLocks noChangeArrowheads="1"/>
          </p:cNvSpPr>
          <p:nvPr/>
        </p:nvSpPr>
        <p:spPr bwMode="auto">
          <a:xfrm>
            <a:off x="631194" y="2568389"/>
            <a:ext cx="10916911" cy="3688975"/>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900"/>
              </a:lnSpc>
              <a:spcAft>
                <a:spcPts val="600"/>
              </a:spcAft>
              <a:defRPr/>
            </a:pPr>
            <a:r>
              <a:rPr lang="en-US" altLang="en-US" sz="4000" b="0" dirty="0">
                <a:latin typeface="Arial Narrow" panose="020B0606020202030204" pitchFamily="34" charset="0"/>
              </a:rPr>
              <a:t>“Pat, a six-foot, genial athlete… had me worried… On impulse, I loaned him a book about daily Bible study and never saw him again for six months. When we ran across each other later I was astounded. Same face. Same build. Different man. I had forgotten about the book but Pat hadn't. ‘It changed my life,’ he told me seriously, ‘at least, daily, prayerful Bible study did.’” </a:t>
            </a:r>
            <a:r>
              <a:rPr lang="en-US" altLang="en-US" sz="2000" b="0" dirty="0">
                <a:latin typeface="Arial Narrow" panose="020B0606020202030204" pitchFamily="34" charset="0"/>
              </a:rPr>
              <a:t>– John White, </a:t>
            </a:r>
            <a:r>
              <a:rPr lang="en-US" altLang="en-US" sz="2000" b="0" i="1" dirty="0">
                <a:latin typeface="Arial Narrow" panose="020B0606020202030204" pitchFamily="34" charset="0"/>
              </a:rPr>
              <a:t>The Fight</a:t>
            </a:r>
          </a:p>
        </p:txBody>
      </p:sp>
    </p:spTree>
    <p:extLst>
      <p:ext uri="{BB962C8B-B14F-4D97-AF65-F5344CB8AC3E}">
        <p14:creationId xmlns:p14="http://schemas.microsoft.com/office/powerpoint/2010/main" val="31457659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876300"/>
            <a:ext cx="119761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srgbClr val="00B0F0"/>
                </a:solidFill>
              </a:rPr>
              <a:t>Are you not just sharing the message, but sharing it in the way God wants you to?</a:t>
            </a:r>
            <a:endParaRPr kumimoji="0" lang="en-GB"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6400595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9525" indent="-9525">
              <a:lnSpc>
                <a:spcPts val="4300"/>
              </a:lnSpc>
              <a:spcAft>
                <a:spcPts val="1200"/>
              </a:spcAft>
              <a:buClr>
                <a:srgbClr val="FFFFFF"/>
              </a:buClr>
              <a:buNone/>
            </a:pPr>
            <a:r>
              <a:rPr lang="en-GB" altLang="en-US" sz="4400" b="1" dirty="0">
                <a:solidFill>
                  <a:schemeClr val="bg1">
                    <a:lumMod val="75000"/>
                    <a:lumOff val="25000"/>
                  </a:schemeClr>
                </a:solidFill>
              </a:rPr>
              <a:t>How should Christians react to these concerns?</a:t>
            </a:r>
            <a:endParaRPr lang="en-GB" altLang="en-US" sz="2000" b="1" dirty="0">
              <a:solidFill>
                <a:schemeClr val="bg1">
                  <a:lumMod val="75000"/>
                  <a:lumOff val="25000"/>
                </a:schemeClr>
              </a:solidFill>
            </a:endParaRPr>
          </a:p>
          <a:p>
            <a:pPr marL="466725">
              <a:lnSpc>
                <a:spcPts val="4300"/>
              </a:lnSpc>
              <a:spcAft>
                <a:spcPts val="1200"/>
              </a:spcAft>
              <a:buClr>
                <a:srgbClr val="FFFFFF"/>
              </a:buClr>
              <a:buNone/>
            </a:pPr>
            <a:r>
              <a:rPr lang="en-GB" altLang="en-US" sz="4400" dirty="0">
                <a:solidFill>
                  <a:schemeClr val="bg1">
                    <a:lumMod val="75000"/>
                    <a:lumOff val="25000"/>
                  </a:schemeClr>
                </a:solidFill>
              </a:rPr>
              <a:t>It’s true, some terrible things have been done in the name of sharing God’s message.</a:t>
            </a:r>
          </a:p>
          <a:p>
            <a:pPr marL="466725">
              <a:lnSpc>
                <a:spcPts val="4300"/>
              </a:lnSpc>
              <a:spcAft>
                <a:spcPts val="1200"/>
              </a:spcAft>
              <a:buClr>
                <a:srgbClr val="FFFFFF"/>
              </a:buClr>
              <a:buNone/>
            </a:pPr>
            <a:r>
              <a:rPr lang="en-GB" altLang="en-US" sz="4400" dirty="0">
                <a:solidFill>
                  <a:schemeClr val="bg1">
                    <a:lumMod val="75000"/>
                    <a:lumOff val="25000"/>
                  </a:schemeClr>
                </a:solidFill>
              </a:rPr>
              <a:t>But there is evidence that God himself wrote the Bible.</a:t>
            </a:r>
          </a:p>
          <a:p>
            <a:pPr marL="466725">
              <a:lnSpc>
                <a:spcPts val="4300"/>
              </a:lnSpc>
              <a:spcAft>
                <a:spcPts val="1200"/>
              </a:spcAft>
              <a:buClr>
                <a:srgbClr val="FFFFFF"/>
              </a:buClr>
              <a:buNone/>
            </a:pPr>
            <a:r>
              <a:rPr lang="en-GB" altLang="en-US" sz="4400" dirty="0">
                <a:solidFill>
                  <a:schemeClr val="bg1">
                    <a:lumMod val="75000"/>
                    <a:lumOff val="25000"/>
                  </a:schemeClr>
                </a:solidFill>
              </a:rPr>
              <a:t>And God commands his followers to humbly and faithfully share his message.</a:t>
            </a:r>
          </a:p>
        </p:txBody>
      </p:sp>
      <p:sp>
        <p:nvSpPr>
          <p:cNvPr id="3" name="Text Box 4">
            <a:extLst>
              <a:ext uri="{FF2B5EF4-FFF2-40B4-BE49-F238E27FC236}">
                <a16:creationId xmlns:a16="http://schemas.microsoft.com/office/drawing/2014/main" xmlns="" id="{E9029505-6A19-4DDA-BE1F-62F8A00BC5E6}"/>
              </a:ext>
            </a:extLst>
          </p:cNvPr>
          <p:cNvSpPr txBox="1">
            <a:spLocks noChangeArrowheads="1"/>
          </p:cNvSpPr>
          <p:nvPr/>
        </p:nvSpPr>
        <p:spPr bwMode="auto">
          <a:xfrm>
            <a:off x="2454598" y="2226571"/>
            <a:ext cx="7271273" cy="2666999"/>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3900"/>
              </a:lnSpc>
              <a:defRPr/>
            </a:pPr>
            <a:r>
              <a:rPr lang="en-US" altLang="en-US" sz="4000" dirty="0">
                <a:latin typeface="Arial Narrow" panose="020B0606020202030204" pitchFamily="34" charset="0"/>
              </a:rPr>
              <a:t>Acts 1:8 </a:t>
            </a:r>
            <a:r>
              <a:rPr lang="en-US" altLang="en-US" sz="4000" b="0" dirty="0">
                <a:latin typeface="Arial Narrow" panose="020B0606020202030204" pitchFamily="34" charset="0"/>
              </a:rPr>
              <a:t>“…you will be my </a:t>
            </a:r>
            <a:r>
              <a:rPr lang="en-US" altLang="en-US" sz="4000" b="0" i="1" dirty="0">
                <a:latin typeface="Arial Narrow" panose="020B0606020202030204" pitchFamily="34" charset="0"/>
              </a:rPr>
              <a:t>witnesses</a:t>
            </a:r>
            <a:r>
              <a:rPr lang="en-US" altLang="en-US" sz="4000" b="0" dirty="0">
                <a:latin typeface="Arial Narrow" panose="020B0606020202030204" pitchFamily="34" charset="0"/>
              </a:rPr>
              <a:t>, </a:t>
            </a:r>
          </a:p>
          <a:p>
            <a:pPr algn="l">
              <a:lnSpc>
                <a:spcPts val="3900"/>
              </a:lnSpc>
              <a:defRPr/>
            </a:pPr>
            <a:r>
              <a:rPr lang="en-US" altLang="en-US" sz="4000" b="0" i="1" dirty="0">
                <a:latin typeface="Arial Narrow" panose="020B0606020202030204" pitchFamily="34" charset="0"/>
              </a:rPr>
              <a:t>telling </a:t>
            </a:r>
            <a:r>
              <a:rPr lang="en-US" altLang="en-US" sz="4000" b="0" dirty="0">
                <a:latin typeface="Arial Narrow" panose="020B0606020202030204" pitchFamily="34" charset="0"/>
              </a:rPr>
              <a:t>people about me everywhere—</a:t>
            </a:r>
          </a:p>
          <a:p>
            <a:pPr algn="l">
              <a:lnSpc>
                <a:spcPts val="3900"/>
              </a:lnSpc>
              <a:defRPr/>
            </a:pPr>
            <a:r>
              <a:rPr lang="en-US" altLang="en-US" sz="4000" b="0" dirty="0">
                <a:latin typeface="Arial Narrow" panose="020B0606020202030204" pitchFamily="34" charset="0"/>
              </a:rPr>
              <a:t>in Jerusalem, throughout Judea,</a:t>
            </a:r>
          </a:p>
          <a:p>
            <a:pPr algn="l">
              <a:lnSpc>
                <a:spcPts val="3900"/>
              </a:lnSpc>
              <a:defRPr/>
            </a:pPr>
            <a:r>
              <a:rPr lang="en-US" altLang="en-US" sz="4000" b="0" dirty="0">
                <a:latin typeface="Arial Narrow" panose="020B0606020202030204" pitchFamily="34" charset="0"/>
              </a:rPr>
              <a:t>in Samaria, and to the remotest parts of earth.”</a:t>
            </a:r>
          </a:p>
        </p:txBody>
      </p:sp>
    </p:spTree>
    <p:extLst>
      <p:ext uri="{BB962C8B-B14F-4D97-AF65-F5344CB8AC3E}">
        <p14:creationId xmlns:p14="http://schemas.microsoft.com/office/powerpoint/2010/main" val="287010445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2791326"/>
            <a:ext cx="12014200" cy="4066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None/>
            </a:pPr>
            <a:r>
              <a:rPr lang="en-GB" altLang="en-US" sz="4400" b="1" dirty="0">
                <a:solidFill>
                  <a:srgbClr val="FFC000"/>
                </a:solidFill>
              </a:rPr>
              <a:t>SHARING GOD’S MESSAGE</a:t>
            </a:r>
            <a:endParaRPr lang="en-GB" altLang="en-US" sz="4400" dirty="0">
              <a:solidFill>
                <a:srgbClr val="FFC000"/>
              </a:solidFill>
            </a:endParaRPr>
          </a:p>
        </p:txBody>
      </p:sp>
    </p:spTree>
    <p:extLst>
      <p:ext uri="{BB962C8B-B14F-4D97-AF65-F5344CB8AC3E}">
        <p14:creationId xmlns:p14="http://schemas.microsoft.com/office/powerpoint/2010/main" val="24141804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201420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a:lnSpc>
                <a:spcPts val="4300"/>
              </a:lnSpc>
              <a:spcAft>
                <a:spcPts val="1200"/>
              </a:spcAft>
              <a:buClr>
                <a:srgbClr val="FFFFFF"/>
              </a:buClr>
              <a:buNone/>
            </a:pPr>
            <a:r>
              <a:rPr lang="en-GB" altLang="en-US" sz="4400" b="1" dirty="0"/>
              <a:t>What it doesn't involve:</a:t>
            </a:r>
          </a:p>
          <a:p>
            <a:pPr marL="465138">
              <a:lnSpc>
                <a:spcPts val="4300"/>
              </a:lnSpc>
              <a:spcAft>
                <a:spcPts val="1200"/>
              </a:spcAft>
              <a:buClr>
                <a:srgbClr val="FFFFFF"/>
              </a:buClr>
              <a:buNone/>
            </a:pPr>
            <a:endParaRPr lang="en-GB" altLang="en-US" sz="4400" dirty="0"/>
          </a:p>
          <a:p>
            <a:pPr marL="465138">
              <a:lnSpc>
                <a:spcPts val="4300"/>
              </a:lnSpc>
              <a:spcAft>
                <a:spcPts val="1200"/>
              </a:spcAft>
              <a:buClr>
                <a:srgbClr val="FFFFFF"/>
              </a:buClr>
              <a:buNone/>
            </a:pPr>
            <a:r>
              <a:rPr lang="en-GB" altLang="en-US" sz="4400" dirty="0"/>
              <a:t>Imposing our views on other people</a:t>
            </a:r>
          </a:p>
        </p:txBody>
      </p:sp>
      <p:sp>
        <p:nvSpPr>
          <p:cNvPr id="4" name="Text Box 4">
            <a:extLst>
              <a:ext uri="{FF2B5EF4-FFF2-40B4-BE49-F238E27FC236}">
                <a16:creationId xmlns:a16="http://schemas.microsoft.com/office/drawing/2014/main" xmlns="" id="{78378F53-B732-453A-82E4-574F9830F0CC}"/>
              </a:ext>
            </a:extLst>
          </p:cNvPr>
          <p:cNvSpPr txBox="1">
            <a:spLocks noChangeArrowheads="1"/>
          </p:cNvSpPr>
          <p:nvPr/>
        </p:nvSpPr>
        <p:spPr bwMode="auto">
          <a:xfrm>
            <a:off x="2033905" y="4179138"/>
            <a:ext cx="8149590" cy="117331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US" altLang="en-US" sz="4000" dirty="0">
                <a:latin typeface="Arial Narrow" panose="020B0606020202030204" pitchFamily="34" charset="0"/>
              </a:rPr>
              <a:t>“He who hears, let him hear; </a:t>
            </a:r>
            <a:br>
              <a:rPr lang="en-US" altLang="en-US" sz="4000" dirty="0">
                <a:latin typeface="Arial Narrow" panose="020B0606020202030204" pitchFamily="34" charset="0"/>
              </a:rPr>
            </a:br>
            <a:r>
              <a:rPr lang="en-US" altLang="en-US" sz="4000" dirty="0">
                <a:latin typeface="Arial Narrow" panose="020B0606020202030204" pitchFamily="34" charset="0"/>
              </a:rPr>
              <a:t>he who refuses, let him refuse…” (3:27)</a:t>
            </a:r>
          </a:p>
        </p:txBody>
      </p:sp>
      <p:sp>
        <p:nvSpPr>
          <p:cNvPr id="5" name="Text Box 4">
            <a:extLst>
              <a:ext uri="{FF2B5EF4-FFF2-40B4-BE49-F238E27FC236}">
                <a16:creationId xmlns:a16="http://schemas.microsoft.com/office/drawing/2014/main" xmlns="" id="{8AC696C0-8B23-417F-A047-81D3086A21ED}"/>
              </a:ext>
            </a:extLst>
          </p:cNvPr>
          <p:cNvSpPr txBox="1">
            <a:spLocks noChangeArrowheads="1"/>
          </p:cNvSpPr>
          <p:nvPr/>
        </p:nvSpPr>
        <p:spPr bwMode="auto">
          <a:xfrm>
            <a:off x="3307080" y="2492675"/>
            <a:ext cx="5577840" cy="117331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US" altLang="en-US" sz="4000" dirty="0">
                <a:latin typeface="Arial Narrow" panose="020B0606020202030204" pitchFamily="34" charset="0"/>
              </a:rPr>
              <a:t>Speak “whether they listen or not” (2:5, 7; 3:11).</a:t>
            </a:r>
          </a:p>
        </p:txBody>
      </p:sp>
    </p:spTree>
    <p:extLst>
      <p:ext uri="{BB962C8B-B14F-4D97-AF65-F5344CB8AC3E}">
        <p14:creationId xmlns:p14="http://schemas.microsoft.com/office/powerpoint/2010/main" val="27392563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2934439" y="971550"/>
            <a:ext cx="6311899" cy="588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57200" marR="0" lvl="0" indent="0" algn="l" defTabSz="914400" rtl="0" eaLnBrk="0" fontAlgn="base" latinLnBrk="0" hangingPunct="0">
              <a:lnSpc>
                <a:spcPts val="4300"/>
              </a:lnSpc>
              <a:spcBef>
                <a:spcPct val="0"/>
              </a:spcBef>
              <a:spcAft>
                <a:spcPts val="0"/>
              </a:spcAft>
              <a:buClr>
                <a:srgbClr val="FFFFFF"/>
              </a:buClr>
              <a:buSzPct val="80000"/>
              <a:buFont typeface="Wingdings 2" panose="05020102010507070707" pitchFamily="18" charset="2"/>
              <a:buNone/>
              <a:tabLst/>
              <a:defRPr/>
            </a:pPr>
            <a:r>
              <a:rPr kumimoji="0" lang="en-GB" altLang="en-US" sz="42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“As long as there are holy books there will be </a:t>
            </a:r>
            <a:r>
              <a:rPr kumimoji="0" lang="en-GB" altLang="en-US" sz="4200" b="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holy wars</a:t>
            </a:r>
            <a:r>
              <a:rPr kumimoji="0" lang="en-GB" altLang="en-US" sz="42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As long as the words of some king, prophet, or disciple are written down and fixed as the definitive word of God, those who accept that certainty will want dominance for their views.” </a:t>
            </a:r>
          </a:p>
          <a:p>
            <a:pPr marL="457200" marR="0" lvl="0" indent="0" algn="r" defTabSz="914400" rtl="0" eaLnBrk="0" fontAlgn="base" latinLnBrk="0" hangingPunct="0">
              <a:lnSpc>
                <a:spcPts val="2000"/>
              </a:lnSpc>
              <a:spcBef>
                <a:spcPct val="0"/>
              </a:spcBef>
              <a:spcAft>
                <a:spcPts val="1200"/>
              </a:spcAft>
              <a:buClr>
                <a:srgbClr val="FFFFFF"/>
              </a:buClr>
              <a:buSzPct val="80000"/>
              <a:buFont typeface="Wingdings 2" panose="05020102010507070707" pitchFamily="18" charset="2"/>
              <a:buNone/>
              <a:tabLst/>
              <a:defRPr/>
            </a:pPr>
            <a:r>
              <a:rPr kumimoji="0" lang="en-GB" altLang="en-US" sz="20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Martin Fuller, </a:t>
            </a:r>
            <a:r>
              <a:rPr kumimoji="0" lang="en-GB" altLang="en-US" sz="2000" b="0" i="1"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Newsweek, </a:t>
            </a:r>
            <a:r>
              <a:rPr kumimoji="0" lang="en-GB" altLang="en-US" sz="20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Letters, Feb 22, 2002</a:t>
            </a:r>
          </a:p>
        </p:txBody>
      </p:sp>
      <p:sp>
        <p:nvSpPr>
          <p:cNvPr id="4" name="Text Box 4">
            <a:extLst>
              <a:ext uri="{FF2B5EF4-FFF2-40B4-BE49-F238E27FC236}">
                <a16:creationId xmlns:a16="http://schemas.microsoft.com/office/drawing/2014/main" xmlns="" id="{F2D8DF92-B0F9-45CF-93E3-8CF414725D06}"/>
              </a:ext>
            </a:extLst>
          </p:cNvPr>
          <p:cNvSpPr txBox="1">
            <a:spLocks noChangeArrowheads="1"/>
          </p:cNvSpPr>
          <p:nvPr/>
        </p:nvSpPr>
        <p:spPr bwMode="auto">
          <a:xfrm>
            <a:off x="4743603" y="2232521"/>
            <a:ext cx="4185236" cy="119219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The goal isn’t to subjugate anyone.</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22076570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1_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1864</Words>
  <Application>Microsoft Office PowerPoint</Application>
  <PresentationFormat>Widescreen</PresentationFormat>
  <Paragraphs>231</Paragraphs>
  <Slides>54</Slides>
  <Notes>47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54</vt:i4>
      </vt:variant>
    </vt:vector>
  </HeadingPairs>
  <TitlesOfParts>
    <vt:vector size="61" baseType="lpstr">
      <vt:lpstr>Arial</vt:lpstr>
      <vt:lpstr>Arial Narrow</vt:lpstr>
      <vt:lpstr>Calibri</vt:lpstr>
      <vt:lpstr>Franklin Gothic Book</vt:lpstr>
      <vt:lpstr>Wingdings 2</vt:lpstr>
      <vt:lpstr>Technic</vt:lpstr>
      <vt:lpstr>1_Technic</vt:lpstr>
      <vt:lpstr>Ezekiel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2024-01-17T17:15:38Z</dcterms:created>
  <dcterms:modified xsi:type="dcterms:W3CDTF">2024-01-17T17:15:49Z</dcterms:modified>
</cp:coreProperties>
</file>