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5238" y="0"/>
            <a:ext cx="685353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Soundroom1</dc:creator>
  <cp:lastModifiedBy>Soundroom1</cp:lastModifiedBy>
  <cp:revision>1</cp:revision>
  <dcterms:modified xsi:type="dcterms:W3CDTF">2022-07-14T17:32:31Z</dcterms:modified>
</cp:coreProperties>
</file>