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7"/>
  </p:notesMasterIdLst>
  <p:sldIdLst>
    <p:sldId id="257" r:id="rId2"/>
    <p:sldId id="502" r:id="rId3"/>
    <p:sldId id="505" r:id="rId4"/>
    <p:sldId id="507" r:id="rId5"/>
    <p:sldId id="508" r:id="rId6"/>
    <p:sldId id="509" r:id="rId7"/>
    <p:sldId id="512" r:id="rId8"/>
    <p:sldId id="527" r:id="rId9"/>
    <p:sldId id="528" r:id="rId10"/>
    <p:sldId id="530" r:id="rId11"/>
    <p:sldId id="531" r:id="rId12"/>
    <p:sldId id="522" r:id="rId13"/>
    <p:sldId id="523" r:id="rId14"/>
    <p:sldId id="524" r:id="rId15"/>
    <p:sldId id="52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83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shmuttG" userId="63692143-3df2-4169-8601-adb8b0614986" providerId="ADAL" clId="{2C865494-FCC0-4666-B547-092E3AC9917C}"/>
    <pc:docChg chg="undo custSel addSld delSld modSld">
      <pc:chgData name="DelashmuttG" userId="63692143-3df2-4169-8601-adb8b0614986" providerId="ADAL" clId="{2C865494-FCC0-4666-B547-092E3AC9917C}" dt="2022-09-22T12:41:20.294" v="2846" actId="313"/>
      <pc:docMkLst>
        <pc:docMk/>
      </pc:docMkLst>
      <pc:sldChg chg="modSp">
        <pc:chgData name="DelashmuttG" userId="63692143-3df2-4169-8601-adb8b0614986" providerId="ADAL" clId="{2C865494-FCC0-4666-B547-092E3AC9917C}" dt="2022-09-21T14:38:00.331" v="21" actId="6549"/>
        <pc:sldMkLst>
          <pc:docMk/>
          <pc:sldMk cId="3405839006" sldId="260"/>
        </pc:sldMkLst>
        <pc:spChg chg="mod">
          <ac:chgData name="DelashmuttG" userId="63692143-3df2-4169-8601-adb8b0614986" providerId="ADAL" clId="{2C865494-FCC0-4666-B547-092E3AC9917C}" dt="2022-09-21T14:38:00.331" v="21" actId="6549"/>
          <ac:spMkLst>
            <pc:docMk/>
            <pc:sldMk cId="3405839006" sldId="260"/>
            <ac:spMk id="24580" creationId="{00000000-0000-0000-0000-000000000000}"/>
          </ac:spMkLst>
        </pc:spChg>
      </pc:sldChg>
      <pc:sldChg chg="addSp delSp modSp modTransition modAnim">
        <pc:chgData name="DelashmuttG" userId="63692143-3df2-4169-8601-adb8b0614986" providerId="ADAL" clId="{2C865494-FCC0-4666-B547-092E3AC9917C}" dt="2022-09-21T14:44:54.016" v="228" actId="20577"/>
        <pc:sldMkLst>
          <pc:docMk/>
          <pc:sldMk cId="2397915074" sldId="502"/>
        </pc:sldMkLst>
        <pc:spChg chg="mod">
          <ac:chgData name="DelashmuttG" userId="63692143-3df2-4169-8601-adb8b0614986" providerId="ADAL" clId="{2C865494-FCC0-4666-B547-092E3AC9917C}" dt="2022-09-21T14:39:12.146" v="94" actId="20577"/>
          <ac:spMkLst>
            <pc:docMk/>
            <pc:sldMk cId="2397915074" sldId="502"/>
            <ac:spMk id="2" creationId="{00000000-0000-0000-0000-000000000000}"/>
          </ac:spMkLst>
        </pc:spChg>
        <pc:spChg chg="mod">
          <ac:chgData name="DelashmuttG" userId="63692143-3df2-4169-8601-adb8b0614986" providerId="ADAL" clId="{2C865494-FCC0-4666-B547-092E3AC9917C}" dt="2022-09-21T14:38:29.860" v="34" actId="20577"/>
          <ac:spMkLst>
            <pc:docMk/>
            <pc:sldMk cId="2397915074" sldId="502"/>
            <ac:spMk id="7" creationId="{BA0E4BC8-6242-4C1B-B3C8-7064B2102F8A}"/>
          </ac:spMkLst>
        </pc:spChg>
        <pc:spChg chg="del">
          <ac:chgData name="DelashmuttG" userId="63692143-3df2-4169-8601-adb8b0614986" providerId="ADAL" clId="{2C865494-FCC0-4666-B547-092E3AC9917C}" dt="2022-09-21T14:38:23.017" v="22" actId="478"/>
          <ac:spMkLst>
            <pc:docMk/>
            <pc:sldMk cId="2397915074" sldId="502"/>
            <ac:spMk id="8" creationId="{A19284DF-8866-4A2A-99C0-DA8CFDB2029E}"/>
          </ac:spMkLst>
        </pc:spChg>
        <pc:spChg chg="add mod">
          <ac:chgData name="DelashmuttG" userId="63692143-3df2-4169-8601-adb8b0614986" providerId="ADAL" clId="{2C865494-FCC0-4666-B547-092E3AC9917C}" dt="2022-09-21T14:44:54.016" v="228" actId="20577"/>
          <ac:spMkLst>
            <pc:docMk/>
            <pc:sldMk cId="2397915074" sldId="502"/>
            <ac:spMk id="9" creationId="{1B877A8C-C058-4560-B0D6-E8FB30EC50CE}"/>
          </ac:spMkLst>
        </pc:spChg>
      </pc:sldChg>
      <pc:sldChg chg="del">
        <pc:chgData name="DelashmuttG" userId="63692143-3df2-4169-8601-adb8b0614986" providerId="ADAL" clId="{2C865494-FCC0-4666-B547-092E3AC9917C}" dt="2022-09-22T11:40:49.138" v="2531" actId="2696"/>
        <pc:sldMkLst>
          <pc:docMk/>
          <pc:sldMk cId="2456308255" sldId="503"/>
        </pc:sldMkLst>
      </pc:sldChg>
      <pc:sldChg chg="addSp delSp modSp add del">
        <pc:chgData name="DelashmuttG" userId="63692143-3df2-4169-8601-adb8b0614986" providerId="ADAL" clId="{2C865494-FCC0-4666-B547-092E3AC9917C}" dt="2022-09-21T14:59:13.495" v="739" actId="2696"/>
        <pc:sldMkLst>
          <pc:docMk/>
          <pc:sldMk cId="557474753" sldId="504"/>
        </pc:sldMkLst>
        <pc:spChg chg="mod">
          <ac:chgData name="DelashmuttG" userId="63692143-3df2-4169-8601-adb8b0614986" providerId="ADAL" clId="{2C865494-FCC0-4666-B547-092E3AC9917C}" dt="2022-09-21T14:53:49.617" v="456" actId="20577"/>
          <ac:spMkLst>
            <pc:docMk/>
            <pc:sldMk cId="557474753" sldId="504"/>
            <ac:spMk id="2" creationId="{00000000-0000-0000-0000-000000000000}"/>
          </ac:spMkLst>
        </pc:spChg>
        <pc:spChg chg="del">
          <ac:chgData name="DelashmuttG" userId="63692143-3df2-4169-8601-adb8b0614986" providerId="ADAL" clId="{2C865494-FCC0-4666-B547-092E3AC9917C}" dt="2022-09-21T14:52:14.360" v="447" actId="931"/>
          <ac:spMkLst>
            <pc:docMk/>
            <pc:sldMk cId="557474753" sldId="504"/>
            <ac:spMk id="7" creationId="{BA0E4BC8-6242-4C1B-B3C8-7064B2102F8A}"/>
          </ac:spMkLst>
        </pc:spChg>
        <pc:picChg chg="add mod">
          <ac:chgData name="DelashmuttG" userId="63692143-3df2-4169-8601-adb8b0614986" providerId="ADAL" clId="{2C865494-FCC0-4666-B547-092E3AC9917C}" dt="2022-09-21T14:54:13.765" v="508" actId="1036"/>
          <ac:picMkLst>
            <pc:docMk/>
            <pc:sldMk cId="557474753" sldId="504"/>
            <ac:picMk id="4" creationId="{661079AA-AC6F-4ED1-8E8F-C2F56D0003D4}"/>
          </ac:picMkLst>
        </pc:picChg>
        <pc:picChg chg="add del mod">
          <ac:chgData name="DelashmuttG" userId="63692143-3df2-4169-8601-adb8b0614986" providerId="ADAL" clId="{2C865494-FCC0-4666-B547-092E3AC9917C}" dt="2022-09-21T14:53:33.651" v="449" actId="478"/>
          <ac:picMkLst>
            <pc:docMk/>
            <pc:sldMk cId="557474753" sldId="504"/>
            <ac:picMk id="8" creationId="{5691A1B6-A21E-40AB-BD9D-50829934635D}"/>
          </ac:picMkLst>
        </pc:picChg>
      </pc:sldChg>
      <pc:sldChg chg="modSp add modTransition modAnim">
        <pc:chgData name="DelashmuttG" userId="63692143-3df2-4169-8601-adb8b0614986" providerId="ADAL" clId="{2C865494-FCC0-4666-B547-092E3AC9917C}" dt="2022-09-21T14:45:13.071" v="230" actId="20577"/>
        <pc:sldMkLst>
          <pc:docMk/>
          <pc:sldMk cId="4038809555" sldId="505"/>
        </pc:sldMkLst>
        <pc:spChg chg="mod">
          <ac:chgData name="DelashmuttG" userId="63692143-3df2-4169-8601-adb8b0614986" providerId="ADAL" clId="{2C865494-FCC0-4666-B547-092E3AC9917C}" dt="2022-09-21T14:45:13.071" v="230" actId="20577"/>
          <ac:spMkLst>
            <pc:docMk/>
            <pc:sldMk cId="4038809555" sldId="505"/>
            <ac:spMk id="9" creationId="{1B877A8C-C058-4560-B0D6-E8FB30EC50CE}"/>
          </ac:spMkLst>
        </pc:spChg>
      </pc:sldChg>
      <pc:sldChg chg="delSp modSp add modTransition">
        <pc:chgData name="DelashmuttG" userId="63692143-3df2-4169-8601-adb8b0614986" providerId="ADAL" clId="{2C865494-FCC0-4666-B547-092E3AC9917C}" dt="2022-09-21T14:50:00.750" v="446" actId="20577"/>
        <pc:sldMkLst>
          <pc:docMk/>
          <pc:sldMk cId="1893870841" sldId="506"/>
        </pc:sldMkLst>
        <pc:spChg chg="mod">
          <ac:chgData name="DelashmuttG" userId="63692143-3df2-4169-8601-adb8b0614986" providerId="ADAL" clId="{2C865494-FCC0-4666-B547-092E3AC9917C}" dt="2022-09-21T14:50:00.750" v="446" actId="20577"/>
          <ac:spMkLst>
            <pc:docMk/>
            <pc:sldMk cId="1893870841" sldId="506"/>
            <ac:spMk id="7" creationId="{BA0E4BC8-6242-4C1B-B3C8-7064B2102F8A}"/>
          </ac:spMkLst>
        </pc:spChg>
        <pc:spChg chg="del">
          <ac:chgData name="DelashmuttG" userId="63692143-3df2-4169-8601-adb8b0614986" providerId="ADAL" clId="{2C865494-FCC0-4666-B547-092E3AC9917C}" dt="2022-09-21T14:45:52.073" v="232" actId="478"/>
          <ac:spMkLst>
            <pc:docMk/>
            <pc:sldMk cId="1893870841" sldId="506"/>
            <ac:spMk id="9" creationId="{1B877A8C-C058-4560-B0D6-E8FB30EC50CE}"/>
          </ac:spMkLst>
        </pc:spChg>
      </pc:sldChg>
      <pc:sldChg chg="modSp add">
        <pc:chgData name="DelashmuttG" userId="63692143-3df2-4169-8601-adb8b0614986" providerId="ADAL" clId="{2C865494-FCC0-4666-B547-092E3AC9917C}" dt="2022-09-22T11:58:12.133" v="2639" actId="20577"/>
        <pc:sldMkLst>
          <pc:docMk/>
          <pc:sldMk cId="962798012" sldId="507"/>
        </pc:sldMkLst>
        <pc:spChg chg="mod">
          <ac:chgData name="DelashmuttG" userId="63692143-3df2-4169-8601-adb8b0614986" providerId="ADAL" clId="{2C865494-FCC0-4666-B547-092E3AC9917C}" dt="2022-09-22T11:58:12.133" v="2639" actId="20577"/>
          <ac:spMkLst>
            <pc:docMk/>
            <pc:sldMk cId="962798012" sldId="507"/>
            <ac:spMk id="7" creationId="{BA0E4BC8-6242-4C1B-B3C8-7064B2102F8A}"/>
          </ac:spMkLst>
        </pc:spChg>
      </pc:sldChg>
      <pc:sldChg chg="addSp delSp modSp add modTransition">
        <pc:chgData name="DelashmuttG" userId="63692143-3df2-4169-8601-adb8b0614986" providerId="ADAL" clId="{2C865494-FCC0-4666-B547-092E3AC9917C}" dt="2022-09-21T14:59:04.194" v="738"/>
        <pc:sldMkLst>
          <pc:docMk/>
          <pc:sldMk cId="1651167085" sldId="508"/>
        </pc:sldMkLst>
        <pc:spChg chg="del mod">
          <ac:chgData name="DelashmuttG" userId="63692143-3df2-4169-8601-adb8b0614986" providerId="ADAL" clId="{2C865494-FCC0-4666-B547-092E3AC9917C}" dt="2022-09-21T14:55:01.412" v="511"/>
          <ac:spMkLst>
            <pc:docMk/>
            <pc:sldMk cId="1651167085" sldId="508"/>
            <ac:spMk id="7" creationId="{BA0E4BC8-6242-4C1B-B3C8-7064B2102F8A}"/>
          </ac:spMkLst>
        </pc:spChg>
        <pc:spChg chg="add mod">
          <ac:chgData name="DelashmuttG" userId="63692143-3df2-4169-8601-adb8b0614986" providerId="ADAL" clId="{2C865494-FCC0-4666-B547-092E3AC9917C}" dt="2022-09-21T14:58:36.784" v="733" actId="114"/>
          <ac:spMkLst>
            <pc:docMk/>
            <pc:sldMk cId="1651167085" sldId="508"/>
            <ac:spMk id="13" creationId="{57480753-54BC-40F7-9420-D1C0AD0126FD}"/>
          </ac:spMkLst>
        </pc:spChg>
        <pc:picChg chg="add mod">
          <ac:chgData name="DelashmuttG" userId="63692143-3df2-4169-8601-adb8b0614986" providerId="ADAL" clId="{2C865494-FCC0-4666-B547-092E3AC9917C}" dt="2022-09-21T14:55:36.016" v="615" actId="1038"/>
          <ac:picMkLst>
            <pc:docMk/>
            <pc:sldMk cId="1651167085" sldId="508"/>
            <ac:picMk id="5" creationId="{0D376317-F1C9-4105-8581-1EAC5CA441A4}"/>
          </ac:picMkLst>
        </pc:picChg>
        <pc:picChg chg="add mod">
          <ac:chgData name="DelashmuttG" userId="63692143-3df2-4169-8601-adb8b0614986" providerId="ADAL" clId="{2C865494-FCC0-4666-B547-092E3AC9917C}" dt="2022-09-21T14:55:30.264" v="600" actId="1038"/>
          <ac:picMkLst>
            <pc:docMk/>
            <pc:sldMk cId="1651167085" sldId="508"/>
            <ac:picMk id="8" creationId="{C728FB74-5825-4E8A-97FB-2B5CB91DB503}"/>
          </ac:picMkLst>
        </pc:picChg>
        <pc:cxnChg chg="add mod">
          <ac:chgData name="DelashmuttG" userId="63692143-3df2-4169-8601-adb8b0614986" providerId="ADAL" clId="{2C865494-FCC0-4666-B547-092E3AC9917C}" dt="2022-09-21T14:56:03.704" v="618" actId="208"/>
          <ac:cxnSpMkLst>
            <pc:docMk/>
            <pc:sldMk cId="1651167085" sldId="508"/>
            <ac:cxnSpMk id="4" creationId="{A2DC3882-6F10-430E-9DB9-65198B8CACFF}"/>
          </ac:cxnSpMkLst>
        </pc:cxnChg>
        <pc:cxnChg chg="add mod">
          <ac:chgData name="DelashmuttG" userId="63692143-3df2-4169-8601-adb8b0614986" providerId="ADAL" clId="{2C865494-FCC0-4666-B547-092E3AC9917C}" dt="2022-09-21T14:56:53.810" v="694" actId="14100"/>
          <ac:cxnSpMkLst>
            <pc:docMk/>
            <pc:sldMk cId="1651167085" sldId="508"/>
            <ac:cxnSpMk id="9" creationId="{6EAEEE42-D300-42B6-BE22-07B9D72924A2}"/>
          </ac:cxnSpMkLst>
        </pc:cxnChg>
      </pc:sldChg>
      <pc:sldChg chg="addSp modSp add">
        <pc:chgData name="DelashmuttG" userId="63692143-3df2-4169-8601-adb8b0614986" providerId="ADAL" clId="{2C865494-FCC0-4666-B547-092E3AC9917C}" dt="2022-09-21T15:03:33.069" v="817" actId="14100"/>
        <pc:sldMkLst>
          <pc:docMk/>
          <pc:sldMk cId="48190757" sldId="509"/>
        </pc:sldMkLst>
        <pc:spChg chg="mod">
          <ac:chgData name="DelashmuttG" userId="63692143-3df2-4169-8601-adb8b0614986" providerId="ADAL" clId="{2C865494-FCC0-4666-B547-092E3AC9917C}" dt="2022-09-21T14:59:35.441" v="778" actId="20577"/>
          <ac:spMkLst>
            <pc:docMk/>
            <pc:sldMk cId="48190757" sldId="509"/>
            <ac:spMk id="2" creationId="{00000000-0000-0000-0000-000000000000}"/>
          </ac:spMkLst>
        </pc:spChg>
        <pc:spChg chg="add mod">
          <ac:chgData name="DelashmuttG" userId="63692143-3df2-4169-8601-adb8b0614986" providerId="ADAL" clId="{2C865494-FCC0-4666-B547-092E3AC9917C}" dt="2022-09-21T15:00:44.077" v="788" actId="255"/>
          <ac:spMkLst>
            <pc:docMk/>
            <pc:sldMk cId="48190757" sldId="509"/>
            <ac:spMk id="3" creationId="{92B53687-37AF-4837-95B5-BEA2B8D3D486}"/>
          </ac:spMkLst>
        </pc:spChg>
        <pc:spChg chg="mod">
          <ac:chgData name="DelashmuttG" userId="63692143-3df2-4169-8601-adb8b0614986" providerId="ADAL" clId="{2C865494-FCC0-4666-B547-092E3AC9917C}" dt="2022-09-21T15:03:13.160" v="816" actId="20577"/>
          <ac:spMkLst>
            <pc:docMk/>
            <pc:sldMk cId="48190757" sldId="509"/>
            <ac:spMk id="13" creationId="{57480753-54BC-40F7-9420-D1C0AD0126FD}"/>
          </ac:spMkLst>
        </pc:spChg>
        <pc:cxnChg chg="mod">
          <ac:chgData name="DelashmuttG" userId="63692143-3df2-4169-8601-adb8b0614986" providerId="ADAL" clId="{2C865494-FCC0-4666-B547-092E3AC9917C}" dt="2022-09-21T15:02:07.377" v="799" actId="14100"/>
          <ac:cxnSpMkLst>
            <pc:docMk/>
            <pc:sldMk cId="48190757" sldId="509"/>
            <ac:cxnSpMk id="4" creationId="{A2DC3882-6F10-430E-9DB9-65198B8CACFF}"/>
          </ac:cxnSpMkLst>
        </pc:cxnChg>
        <pc:cxnChg chg="mod">
          <ac:chgData name="DelashmuttG" userId="63692143-3df2-4169-8601-adb8b0614986" providerId="ADAL" clId="{2C865494-FCC0-4666-B547-092E3AC9917C}" dt="2022-09-21T15:02:23.555" v="801" actId="14100"/>
          <ac:cxnSpMkLst>
            <pc:docMk/>
            <pc:sldMk cId="48190757" sldId="509"/>
            <ac:cxnSpMk id="9" creationId="{6EAEEE42-D300-42B6-BE22-07B9D72924A2}"/>
          </ac:cxnSpMkLst>
        </pc:cxnChg>
        <pc:cxnChg chg="add mod">
          <ac:chgData name="DelashmuttG" userId="63692143-3df2-4169-8601-adb8b0614986" providerId="ADAL" clId="{2C865494-FCC0-4666-B547-092E3AC9917C}" dt="2022-09-21T15:03:33.069" v="817" actId="14100"/>
          <ac:cxnSpMkLst>
            <pc:docMk/>
            <pc:sldMk cId="48190757" sldId="509"/>
            <ac:cxnSpMk id="12" creationId="{2E274917-43A6-453A-BCB7-7ECA703BF127}"/>
          </ac:cxnSpMkLst>
        </pc:cxnChg>
        <pc:cxnChg chg="add mod">
          <ac:chgData name="DelashmuttG" userId="63692143-3df2-4169-8601-adb8b0614986" providerId="ADAL" clId="{2C865494-FCC0-4666-B547-092E3AC9917C}" dt="2022-09-21T15:02:48.605" v="804" actId="14100"/>
          <ac:cxnSpMkLst>
            <pc:docMk/>
            <pc:sldMk cId="48190757" sldId="509"/>
            <ac:cxnSpMk id="18" creationId="{FA8AE558-A44B-4EB1-8E5B-2C6FBC5CE07B}"/>
          </ac:cxnSpMkLst>
        </pc:cxnChg>
      </pc:sldChg>
      <pc:sldChg chg="delSp modSp add del modTransition">
        <pc:chgData name="DelashmuttG" userId="63692143-3df2-4169-8601-adb8b0614986" providerId="ADAL" clId="{2C865494-FCC0-4666-B547-092E3AC9917C}" dt="2022-09-22T12:06:57.269" v="2645" actId="2696"/>
        <pc:sldMkLst>
          <pc:docMk/>
          <pc:sldMk cId="2249947678" sldId="510"/>
        </pc:sldMkLst>
        <pc:spChg chg="mod">
          <ac:chgData name="DelashmuttG" userId="63692143-3df2-4169-8601-adb8b0614986" providerId="ADAL" clId="{2C865494-FCC0-4666-B547-092E3AC9917C}" dt="2022-09-21T15:04:37.536" v="819"/>
          <ac:spMkLst>
            <pc:docMk/>
            <pc:sldMk cId="2249947678" sldId="510"/>
            <ac:spMk id="2" creationId="{00000000-0000-0000-0000-000000000000}"/>
          </ac:spMkLst>
        </pc:spChg>
        <pc:spChg chg="mod">
          <ac:chgData name="DelashmuttG" userId="63692143-3df2-4169-8601-adb8b0614986" providerId="ADAL" clId="{2C865494-FCC0-4666-B547-092E3AC9917C}" dt="2022-09-21T15:05:48.971" v="937" actId="6549"/>
          <ac:spMkLst>
            <pc:docMk/>
            <pc:sldMk cId="2249947678" sldId="510"/>
            <ac:spMk id="7" creationId="{BA0E4BC8-6242-4C1B-B3C8-7064B2102F8A}"/>
          </ac:spMkLst>
        </pc:spChg>
        <pc:spChg chg="del">
          <ac:chgData name="DelashmuttG" userId="63692143-3df2-4169-8601-adb8b0614986" providerId="ADAL" clId="{2C865494-FCC0-4666-B547-092E3AC9917C}" dt="2022-09-21T15:04:51.300" v="820" actId="478"/>
          <ac:spMkLst>
            <pc:docMk/>
            <pc:sldMk cId="2249947678" sldId="510"/>
            <ac:spMk id="8" creationId="{A19284DF-8866-4A2A-99C0-DA8CFDB2029E}"/>
          </ac:spMkLst>
        </pc:spChg>
      </pc:sldChg>
      <pc:sldChg chg="addSp delSp modSp add modAnim">
        <pc:chgData name="DelashmuttG" userId="63692143-3df2-4169-8601-adb8b0614986" providerId="ADAL" clId="{2C865494-FCC0-4666-B547-092E3AC9917C}" dt="2022-09-21T15:08:09.052" v="943"/>
        <pc:sldMkLst>
          <pc:docMk/>
          <pc:sldMk cId="4022592108" sldId="511"/>
        </pc:sldMkLst>
        <pc:spChg chg="add del">
          <ac:chgData name="DelashmuttG" userId="63692143-3df2-4169-8601-adb8b0614986" providerId="ADAL" clId="{2C865494-FCC0-4666-B547-092E3AC9917C}" dt="2022-09-21T15:08:09.052" v="943"/>
          <ac:spMkLst>
            <pc:docMk/>
            <pc:sldMk cId="4022592108" sldId="511"/>
            <ac:spMk id="5" creationId="{8CA973EA-67E8-41E7-94B2-B7D2DFFDCE1A}"/>
          </ac:spMkLst>
        </pc:spChg>
        <pc:spChg chg="mod">
          <ac:chgData name="DelashmuttG" userId="63692143-3df2-4169-8601-adb8b0614986" providerId="ADAL" clId="{2C865494-FCC0-4666-B547-092E3AC9917C}" dt="2022-09-21T15:05:56.224" v="938" actId="6549"/>
          <ac:spMkLst>
            <pc:docMk/>
            <pc:sldMk cId="4022592108" sldId="511"/>
            <ac:spMk id="7" creationId="{BA0E4BC8-6242-4C1B-B3C8-7064B2102F8A}"/>
          </ac:spMkLst>
        </pc:spChg>
      </pc:sldChg>
      <pc:sldChg chg="addSp delSp modSp add modTransition modAnim">
        <pc:chgData name="DelashmuttG" userId="63692143-3df2-4169-8601-adb8b0614986" providerId="ADAL" clId="{2C865494-FCC0-4666-B547-092E3AC9917C}" dt="2022-09-22T12:07:42.076" v="2651"/>
        <pc:sldMkLst>
          <pc:docMk/>
          <pc:sldMk cId="2505375403" sldId="512"/>
        </pc:sldMkLst>
        <pc:spChg chg="add mod">
          <ac:chgData name="DelashmuttG" userId="63692143-3df2-4169-8601-adb8b0614986" providerId="ADAL" clId="{2C865494-FCC0-4666-B547-092E3AC9917C}" dt="2022-09-21T15:10:12.707" v="1029" actId="1036"/>
          <ac:spMkLst>
            <pc:docMk/>
            <pc:sldMk cId="2505375403" sldId="512"/>
            <ac:spMk id="5" creationId="{24EDF986-035C-4747-B922-95CD7F882F46}"/>
          </ac:spMkLst>
        </pc:spChg>
        <pc:spChg chg="add del">
          <ac:chgData name="DelashmuttG" userId="63692143-3df2-4169-8601-adb8b0614986" providerId="ADAL" clId="{2C865494-FCC0-4666-B547-092E3AC9917C}" dt="2022-09-21T15:08:26.161" v="946"/>
          <ac:spMkLst>
            <pc:docMk/>
            <pc:sldMk cId="2505375403" sldId="512"/>
            <ac:spMk id="8" creationId="{1D2760E3-FD82-4A40-A9CC-2AE0C2A4C688}"/>
          </ac:spMkLst>
        </pc:spChg>
      </pc:sldChg>
      <pc:sldChg chg="modSp add modTransition modAnim">
        <pc:chgData name="DelashmuttG" userId="63692143-3df2-4169-8601-adb8b0614986" providerId="ADAL" clId="{2C865494-FCC0-4666-B547-092E3AC9917C}" dt="2022-09-21T15:51:11.067" v="2449" actId="948"/>
        <pc:sldMkLst>
          <pc:docMk/>
          <pc:sldMk cId="1778888002" sldId="513"/>
        </pc:sldMkLst>
        <pc:spChg chg="mod">
          <ac:chgData name="DelashmuttG" userId="63692143-3df2-4169-8601-adb8b0614986" providerId="ADAL" clId="{2C865494-FCC0-4666-B547-092E3AC9917C}" dt="2022-09-21T15:51:11.067" v="2449" actId="948"/>
          <ac:spMkLst>
            <pc:docMk/>
            <pc:sldMk cId="1778888002" sldId="513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2C865494-FCC0-4666-B547-092E3AC9917C}" dt="2022-09-21T15:16:08.528" v="1172" actId="6549"/>
        <pc:sldMkLst>
          <pc:docMk/>
          <pc:sldMk cId="356259985" sldId="514"/>
        </pc:sldMkLst>
        <pc:spChg chg="mod">
          <ac:chgData name="DelashmuttG" userId="63692143-3df2-4169-8601-adb8b0614986" providerId="ADAL" clId="{2C865494-FCC0-4666-B547-092E3AC9917C}" dt="2022-09-21T15:16:08.528" v="1172" actId="6549"/>
          <ac:spMkLst>
            <pc:docMk/>
            <pc:sldMk cId="356259985" sldId="514"/>
            <ac:spMk id="5" creationId="{24EDF986-035C-4747-B922-95CD7F882F46}"/>
          </ac:spMkLst>
        </pc:spChg>
      </pc:sldChg>
      <pc:sldChg chg="modSp add del modTransition">
        <pc:chgData name="DelashmuttG" userId="63692143-3df2-4169-8601-adb8b0614986" providerId="ADAL" clId="{2C865494-FCC0-4666-B547-092E3AC9917C}" dt="2022-09-21T15:54:36.161" v="2478" actId="2696"/>
        <pc:sldMkLst>
          <pc:docMk/>
          <pc:sldMk cId="1517881488" sldId="515"/>
        </pc:sldMkLst>
        <pc:spChg chg="mod">
          <ac:chgData name="DelashmuttG" userId="63692143-3df2-4169-8601-adb8b0614986" providerId="ADAL" clId="{2C865494-FCC0-4666-B547-092E3AC9917C}" dt="2022-09-21T15:18:10.015" v="1309" actId="20577"/>
          <ac:spMkLst>
            <pc:docMk/>
            <pc:sldMk cId="1517881488" sldId="515"/>
            <ac:spMk id="7" creationId="{BA0E4BC8-6242-4C1B-B3C8-7064B2102F8A}"/>
          </ac:spMkLst>
        </pc:spChg>
      </pc:sldChg>
      <pc:sldChg chg="delSp modSp add del">
        <pc:chgData name="DelashmuttG" userId="63692143-3df2-4169-8601-adb8b0614986" providerId="ADAL" clId="{2C865494-FCC0-4666-B547-092E3AC9917C}" dt="2022-09-21T15:52:32.387" v="2457" actId="2696"/>
        <pc:sldMkLst>
          <pc:docMk/>
          <pc:sldMk cId="1685417907" sldId="516"/>
        </pc:sldMkLst>
        <pc:spChg chg="del">
          <ac:chgData name="DelashmuttG" userId="63692143-3df2-4169-8601-adb8b0614986" providerId="ADAL" clId="{2C865494-FCC0-4666-B547-092E3AC9917C}" dt="2022-09-21T15:19:33.317" v="1313" actId="478"/>
          <ac:spMkLst>
            <pc:docMk/>
            <pc:sldMk cId="1685417907" sldId="516"/>
            <ac:spMk id="5" creationId="{24EDF986-035C-4747-B922-95CD7F882F46}"/>
          </ac:spMkLst>
        </pc:spChg>
        <pc:spChg chg="mod">
          <ac:chgData name="DelashmuttG" userId="63692143-3df2-4169-8601-adb8b0614986" providerId="ADAL" clId="{2C865494-FCC0-4666-B547-092E3AC9917C}" dt="2022-09-21T15:24:38.529" v="1511" actId="115"/>
          <ac:spMkLst>
            <pc:docMk/>
            <pc:sldMk cId="1685417907" sldId="516"/>
            <ac:spMk id="7" creationId="{BA0E4BC8-6242-4C1B-B3C8-7064B2102F8A}"/>
          </ac:spMkLst>
        </pc:spChg>
      </pc:sldChg>
      <pc:sldChg chg="delSp modSp add del">
        <pc:chgData name="DelashmuttG" userId="63692143-3df2-4169-8601-adb8b0614986" providerId="ADAL" clId="{2C865494-FCC0-4666-B547-092E3AC9917C}" dt="2022-09-21T15:56:46.780" v="2502" actId="2696"/>
        <pc:sldMkLst>
          <pc:docMk/>
          <pc:sldMk cId="2623534307" sldId="517"/>
        </pc:sldMkLst>
        <pc:spChg chg="del">
          <ac:chgData name="DelashmuttG" userId="63692143-3df2-4169-8601-adb8b0614986" providerId="ADAL" clId="{2C865494-FCC0-4666-B547-092E3AC9917C}" dt="2022-09-21T15:26:16.924" v="1513" actId="478"/>
          <ac:spMkLst>
            <pc:docMk/>
            <pc:sldMk cId="2623534307" sldId="517"/>
            <ac:spMk id="5" creationId="{24EDF986-035C-4747-B922-95CD7F882F46}"/>
          </ac:spMkLst>
        </pc:spChg>
        <pc:spChg chg="mod">
          <ac:chgData name="DelashmuttG" userId="63692143-3df2-4169-8601-adb8b0614986" providerId="ADAL" clId="{2C865494-FCC0-4666-B547-092E3AC9917C}" dt="2022-09-21T15:46:39.939" v="2327" actId="948"/>
          <ac:spMkLst>
            <pc:docMk/>
            <pc:sldMk cId="2623534307" sldId="517"/>
            <ac:spMk id="7" creationId="{BA0E4BC8-6242-4C1B-B3C8-7064B2102F8A}"/>
          </ac:spMkLst>
        </pc:spChg>
      </pc:sldChg>
      <pc:sldChg chg="addSp modSp add modTransition modAnim">
        <pc:chgData name="DelashmuttG" userId="63692143-3df2-4169-8601-adb8b0614986" providerId="ADAL" clId="{2C865494-FCC0-4666-B547-092E3AC9917C}" dt="2022-09-22T12:16:09.700" v="2661"/>
        <pc:sldMkLst>
          <pc:docMk/>
          <pc:sldMk cId="326108541" sldId="518"/>
        </pc:sldMkLst>
        <pc:spChg chg="add mod">
          <ac:chgData name="DelashmuttG" userId="63692143-3df2-4169-8601-adb8b0614986" providerId="ADAL" clId="{2C865494-FCC0-4666-B547-092E3AC9917C}" dt="2022-09-22T12:15:54.297" v="2656" actId="207"/>
          <ac:spMkLst>
            <pc:docMk/>
            <pc:sldMk cId="326108541" sldId="518"/>
            <ac:spMk id="5" creationId="{06980136-5419-4B6D-A946-16B2D5CA9070}"/>
          </ac:spMkLst>
        </pc:spChg>
        <pc:spChg chg="mod">
          <ac:chgData name="DelashmuttG" userId="63692143-3df2-4169-8601-adb8b0614986" providerId="ADAL" clId="{2C865494-FCC0-4666-B547-092E3AC9917C}" dt="2022-09-22T12:15:46.897" v="2655" actId="6549"/>
          <ac:spMkLst>
            <pc:docMk/>
            <pc:sldMk cId="326108541" sldId="518"/>
            <ac:spMk id="7" creationId="{BA0E4BC8-6242-4C1B-B3C8-7064B2102F8A}"/>
          </ac:spMkLst>
        </pc:spChg>
      </pc:sldChg>
      <pc:sldChg chg="addSp modSp add modTransition modAnim">
        <pc:chgData name="DelashmuttG" userId="63692143-3df2-4169-8601-adb8b0614986" providerId="ADAL" clId="{2C865494-FCC0-4666-B547-092E3AC9917C}" dt="2022-09-22T12:39:26.936" v="2823"/>
        <pc:sldMkLst>
          <pc:docMk/>
          <pc:sldMk cId="1122700639" sldId="519"/>
        </pc:sldMkLst>
        <pc:spChg chg="add mod">
          <ac:chgData name="DelashmuttG" userId="63692143-3df2-4169-8601-adb8b0614986" providerId="ADAL" clId="{2C865494-FCC0-4666-B547-092E3AC9917C}" dt="2022-09-22T12:18:21.829" v="2676" actId="207"/>
          <ac:spMkLst>
            <pc:docMk/>
            <pc:sldMk cId="1122700639" sldId="519"/>
            <ac:spMk id="5" creationId="{1CD2C852-43E1-4040-A65F-A74D831744BB}"/>
          </ac:spMkLst>
        </pc:spChg>
        <pc:spChg chg="mod">
          <ac:chgData name="DelashmuttG" userId="63692143-3df2-4169-8601-adb8b0614986" providerId="ADAL" clId="{2C865494-FCC0-4666-B547-092E3AC9917C}" dt="2022-09-22T12:18:13.891" v="2674" actId="6549"/>
          <ac:spMkLst>
            <pc:docMk/>
            <pc:sldMk cId="1122700639" sldId="519"/>
            <ac:spMk id="7" creationId="{BA0E4BC8-6242-4C1B-B3C8-7064B2102F8A}"/>
          </ac:spMkLst>
        </pc:spChg>
      </pc:sldChg>
      <pc:sldChg chg="addSp modSp add modTransition modAnim">
        <pc:chgData name="DelashmuttG" userId="63692143-3df2-4169-8601-adb8b0614986" providerId="ADAL" clId="{2C865494-FCC0-4666-B547-092E3AC9917C}" dt="2022-09-22T12:19:54.599" v="2689" actId="207"/>
        <pc:sldMkLst>
          <pc:docMk/>
          <pc:sldMk cId="3742413936" sldId="520"/>
        </pc:sldMkLst>
        <pc:spChg chg="add mod">
          <ac:chgData name="DelashmuttG" userId="63692143-3df2-4169-8601-adb8b0614986" providerId="ADAL" clId="{2C865494-FCC0-4666-B547-092E3AC9917C}" dt="2022-09-22T12:19:54.599" v="2689" actId="207"/>
          <ac:spMkLst>
            <pc:docMk/>
            <pc:sldMk cId="3742413936" sldId="520"/>
            <ac:spMk id="5" creationId="{E8D6443C-B3F8-41C7-8771-563FF193A538}"/>
          </ac:spMkLst>
        </pc:spChg>
        <pc:spChg chg="mod">
          <ac:chgData name="DelashmuttG" userId="63692143-3df2-4169-8601-adb8b0614986" providerId="ADAL" clId="{2C865494-FCC0-4666-B547-092E3AC9917C}" dt="2022-09-22T12:19:46.289" v="2688" actId="6549"/>
          <ac:spMkLst>
            <pc:docMk/>
            <pc:sldMk cId="3742413936" sldId="520"/>
            <ac:spMk id="7" creationId="{BA0E4BC8-6242-4C1B-B3C8-7064B2102F8A}"/>
          </ac:spMkLst>
        </pc:spChg>
      </pc:sldChg>
      <pc:sldChg chg="modSp add">
        <pc:chgData name="DelashmuttG" userId="63692143-3df2-4169-8601-adb8b0614986" providerId="ADAL" clId="{2C865494-FCC0-4666-B547-092E3AC9917C}" dt="2022-09-21T16:23:18.545" v="2530" actId="20577"/>
        <pc:sldMkLst>
          <pc:docMk/>
          <pc:sldMk cId="3123146620" sldId="521"/>
        </pc:sldMkLst>
        <pc:spChg chg="mod">
          <ac:chgData name="DelashmuttG" userId="63692143-3df2-4169-8601-adb8b0614986" providerId="ADAL" clId="{2C865494-FCC0-4666-B547-092E3AC9917C}" dt="2022-09-21T16:23:18.545" v="2530" actId="20577"/>
          <ac:spMkLst>
            <pc:docMk/>
            <pc:sldMk cId="3123146620" sldId="521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2C865494-FCC0-4666-B547-092E3AC9917C}" dt="2022-09-22T12:39:51.993" v="2826" actId="6549"/>
        <pc:sldMkLst>
          <pc:docMk/>
          <pc:sldMk cId="1513017894" sldId="522"/>
        </pc:sldMkLst>
        <pc:spChg chg="mod">
          <ac:chgData name="DelashmuttG" userId="63692143-3df2-4169-8601-adb8b0614986" providerId="ADAL" clId="{2C865494-FCC0-4666-B547-092E3AC9917C}" dt="2022-09-22T12:39:51.993" v="2826" actId="6549"/>
          <ac:spMkLst>
            <pc:docMk/>
            <pc:sldMk cId="1513017894" sldId="522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2C865494-FCC0-4666-B547-092E3AC9917C}" dt="2022-09-22T12:40:25.476" v="2841" actId="6549"/>
        <pc:sldMkLst>
          <pc:docMk/>
          <pc:sldMk cId="1605881611" sldId="523"/>
        </pc:sldMkLst>
        <pc:spChg chg="mod">
          <ac:chgData name="DelashmuttG" userId="63692143-3df2-4169-8601-adb8b0614986" providerId="ADAL" clId="{2C865494-FCC0-4666-B547-092E3AC9917C}" dt="2022-09-22T12:31:33.350" v="2750" actId="20577"/>
          <ac:spMkLst>
            <pc:docMk/>
            <pc:sldMk cId="1605881611" sldId="523"/>
            <ac:spMk id="5" creationId="{1CD2C852-43E1-4040-A65F-A74D831744BB}"/>
          </ac:spMkLst>
        </pc:spChg>
        <pc:spChg chg="mod">
          <ac:chgData name="DelashmuttG" userId="63692143-3df2-4169-8601-adb8b0614986" providerId="ADAL" clId="{2C865494-FCC0-4666-B547-092E3AC9917C}" dt="2022-09-22T12:40:25.476" v="2841" actId="6549"/>
          <ac:spMkLst>
            <pc:docMk/>
            <pc:sldMk cId="1605881611" sldId="523"/>
            <ac:spMk id="7" creationId="{BA0E4BC8-6242-4C1B-B3C8-7064B2102F8A}"/>
          </ac:spMkLst>
        </pc:spChg>
      </pc:sldChg>
      <pc:sldChg chg="modSp add modTransition modAnim">
        <pc:chgData name="DelashmuttG" userId="63692143-3df2-4169-8601-adb8b0614986" providerId="ADAL" clId="{2C865494-FCC0-4666-B547-092E3AC9917C}" dt="2022-09-22T12:41:20.294" v="2846" actId="313"/>
        <pc:sldMkLst>
          <pc:docMk/>
          <pc:sldMk cId="3253361734" sldId="524"/>
        </pc:sldMkLst>
        <pc:spChg chg="mod">
          <ac:chgData name="DelashmuttG" userId="63692143-3df2-4169-8601-adb8b0614986" providerId="ADAL" clId="{2C865494-FCC0-4666-B547-092E3AC9917C}" dt="2022-09-22T12:41:20.294" v="2846" actId="313"/>
          <ac:spMkLst>
            <pc:docMk/>
            <pc:sldMk cId="3253361734" sldId="524"/>
            <ac:spMk id="2" creationId="{00000000-0000-0000-0000-000000000000}"/>
          </ac:spMkLst>
        </pc:spChg>
        <pc:spChg chg="mod">
          <ac:chgData name="DelashmuttG" userId="63692143-3df2-4169-8601-adb8b0614986" providerId="ADAL" clId="{2C865494-FCC0-4666-B547-092E3AC9917C}" dt="2022-09-22T12:34:28.410" v="2816" actId="20577"/>
          <ac:spMkLst>
            <pc:docMk/>
            <pc:sldMk cId="3253361734" sldId="524"/>
            <ac:spMk id="5" creationId="{E8D6443C-B3F8-41C7-8771-563FF193A538}"/>
          </ac:spMkLst>
        </pc:spChg>
        <pc:spChg chg="mod">
          <ac:chgData name="DelashmuttG" userId="63692143-3df2-4169-8601-adb8b0614986" providerId="ADAL" clId="{2C865494-FCC0-4666-B547-092E3AC9917C}" dt="2022-09-22T12:40:33.709" v="2845" actId="20577"/>
          <ac:spMkLst>
            <pc:docMk/>
            <pc:sldMk cId="3253361734" sldId="524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2C865494-FCC0-4666-B547-092E3AC9917C}" dt="2022-09-22T11:56:31.805" v="2628" actId="20577"/>
        <pc:sldMkLst>
          <pc:docMk/>
          <pc:sldMk cId="542256753" sldId="525"/>
        </pc:sldMkLst>
        <pc:spChg chg="mod">
          <ac:chgData name="DelashmuttG" userId="63692143-3df2-4169-8601-adb8b0614986" providerId="ADAL" clId="{2C865494-FCC0-4666-B547-092E3AC9917C}" dt="2022-09-22T11:56:31.805" v="2628" actId="20577"/>
          <ac:spMkLst>
            <pc:docMk/>
            <pc:sldMk cId="542256753" sldId="525"/>
            <ac:spMk id="7" creationId="{BA0E4BC8-6242-4C1B-B3C8-7064B2102F8A}"/>
          </ac:spMkLst>
        </pc:spChg>
      </pc:sldChg>
      <pc:sldChg chg="add del">
        <pc:chgData name="DelashmuttG" userId="63692143-3df2-4169-8601-adb8b0614986" providerId="ADAL" clId="{2C865494-FCC0-4666-B547-092E3AC9917C}" dt="2022-09-21T15:52:35.677" v="2458" actId="2696"/>
        <pc:sldMkLst>
          <pc:docMk/>
          <pc:sldMk cId="1234234435" sldId="526"/>
        </pc:sldMkLst>
      </pc:sldChg>
      <pc:sldChg chg="modSp add">
        <pc:chgData name="DelashmuttG" userId="63692143-3df2-4169-8601-adb8b0614986" providerId="ADAL" clId="{2C865494-FCC0-4666-B547-092E3AC9917C}" dt="2022-09-21T15:51:18.558" v="2450" actId="948"/>
        <pc:sldMkLst>
          <pc:docMk/>
          <pc:sldMk cId="3224400891" sldId="527"/>
        </pc:sldMkLst>
        <pc:spChg chg="mod">
          <ac:chgData name="DelashmuttG" userId="63692143-3df2-4169-8601-adb8b0614986" providerId="ADAL" clId="{2C865494-FCC0-4666-B547-092E3AC9917C}" dt="2022-09-21T15:51:18.558" v="2450" actId="948"/>
          <ac:spMkLst>
            <pc:docMk/>
            <pc:sldMk cId="3224400891" sldId="527"/>
            <ac:spMk id="7" creationId="{BA0E4BC8-6242-4C1B-B3C8-7064B2102F8A}"/>
          </ac:spMkLst>
        </pc:spChg>
      </pc:sldChg>
      <pc:sldChg chg="delSp modSp add modTransition">
        <pc:chgData name="DelashmuttG" userId="63692143-3df2-4169-8601-adb8b0614986" providerId="ADAL" clId="{2C865494-FCC0-4666-B547-092E3AC9917C}" dt="2022-09-22T11:46:03.172" v="2532"/>
        <pc:sldMkLst>
          <pc:docMk/>
          <pc:sldMk cId="3722287368" sldId="528"/>
        </pc:sldMkLst>
        <pc:spChg chg="del">
          <ac:chgData name="DelashmuttG" userId="63692143-3df2-4169-8601-adb8b0614986" providerId="ADAL" clId="{2C865494-FCC0-4666-B547-092E3AC9917C}" dt="2022-09-21T15:51:54.160" v="2452" actId="478"/>
          <ac:spMkLst>
            <pc:docMk/>
            <pc:sldMk cId="3722287368" sldId="528"/>
            <ac:spMk id="5" creationId="{24EDF986-035C-4747-B922-95CD7F882F46}"/>
          </ac:spMkLst>
        </pc:spChg>
        <pc:spChg chg="mod">
          <ac:chgData name="DelashmuttG" userId="63692143-3df2-4169-8601-adb8b0614986" providerId="ADAL" clId="{2C865494-FCC0-4666-B547-092E3AC9917C}" dt="2022-09-21T15:52:19.120" v="2456"/>
          <ac:spMkLst>
            <pc:docMk/>
            <pc:sldMk cId="3722287368" sldId="528"/>
            <ac:spMk id="7" creationId="{BA0E4BC8-6242-4C1B-B3C8-7064B2102F8A}"/>
          </ac:spMkLst>
        </pc:spChg>
      </pc:sldChg>
      <pc:sldChg chg="modSp add modTransition">
        <pc:chgData name="DelashmuttG" userId="63692143-3df2-4169-8601-adb8b0614986" providerId="ADAL" clId="{2C865494-FCC0-4666-B547-092E3AC9917C}" dt="2022-09-21T15:55:01.277" v="2491" actId="20577"/>
        <pc:sldMkLst>
          <pc:docMk/>
          <pc:sldMk cId="3075122644" sldId="529"/>
        </pc:sldMkLst>
        <pc:spChg chg="mod">
          <ac:chgData name="DelashmuttG" userId="63692143-3df2-4169-8601-adb8b0614986" providerId="ADAL" clId="{2C865494-FCC0-4666-B547-092E3AC9917C}" dt="2022-09-21T15:55:01.277" v="2491" actId="20577"/>
          <ac:spMkLst>
            <pc:docMk/>
            <pc:sldMk cId="3075122644" sldId="529"/>
            <ac:spMk id="7" creationId="{BA0E4BC8-6242-4C1B-B3C8-7064B2102F8A}"/>
          </ac:spMkLst>
        </pc:spChg>
      </pc:sldChg>
      <pc:sldChg chg="add modTransition">
        <pc:chgData name="DelashmuttG" userId="63692143-3df2-4169-8601-adb8b0614986" providerId="ADAL" clId="{2C865494-FCC0-4666-B547-092E3AC9917C}" dt="2022-09-21T15:54:48.408" v="2481"/>
        <pc:sldMkLst>
          <pc:docMk/>
          <pc:sldMk cId="294212375" sldId="530"/>
        </pc:sldMkLst>
      </pc:sldChg>
      <pc:sldChg chg="delSp modSp add modTransition">
        <pc:chgData name="DelashmuttG" userId="63692143-3df2-4169-8601-adb8b0614986" providerId="ADAL" clId="{2C865494-FCC0-4666-B547-092E3AC9917C}" dt="2022-09-22T12:27:42.675" v="2722" actId="20577"/>
        <pc:sldMkLst>
          <pc:docMk/>
          <pc:sldMk cId="450530617" sldId="531"/>
        </pc:sldMkLst>
        <pc:spChg chg="del">
          <ac:chgData name="DelashmuttG" userId="63692143-3df2-4169-8601-adb8b0614986" providerId="ADAL" clId="{2C865494-FCC0-4666-B547-092E3AC9917C}" dt="2022-09-21T15:55:22.905" v="2493" actId="478"/>
          <ac:spMkLst>
            <pc:docMk/>
            <pc:sldMk cId="450530617" sldId="531"/>
            <ac:spMk id="5" creationId="{24EDF986-035C-4747-B922-95CD7F882F46}"/>
          </ac:spMkLst>
        </pc:spChg>
        <pc:spChg chg="mod">
          <ac:chgData name="DelashmuttG" userId="63692143-3df2-4169-8601-adb8b0614986" providerId="ADAL" clId="{2C865494-FCC0-4666-B547-092E3AC9917C}" dt="2022-09-22T12:27:42.675" v="2722" actId="20577"/>
          <ac:spMkLst>
            <pc:docMk/>
            <pc:sldMk cId="450530617" sldId="531"/>
            <ac:spMk id="7" creationId="{BA0E4BC8-6242-4C1B-B3C8-7064B2102F8A}"/>
          </ac:spMkLst>
        </pc:spChg>
      </pc:sldChg>
      <pc:sldChg chg="add modAnim">
        <pc:chgData name="DelashmuttG" userId="63692143-3df2-4169-8601-adb8b0614986" providerId="ADAL" clId="{2C865494-FCC0-4666-B547-092E3AC9917C}" dt="2022-09-22T12:16:27.926" v="2662"/>
        <pc:sldMkLst>
          <pc:docMk/>
          <pc:sldMk cId="3146982065" sldId="532"/>
        </pc:sldMkLst>
      </pc:sldChg>
      <pc:sldChg chg="modSp add modAnim">
        <pc:chgData name="DelashmuttG" userId="63692143-3df2-4169-8601-adb8b0614986" providerId="ADAL" clId="{2C865494-FCC0-4666-B547-092E3AC9917C}" dt="2022-09-22T12:31:54.982" v="2772" actId="20577"/>
        <pc:sldMkLst>
          <pc:docMk/>
          <pc:sldMk cId="68813995" sldId="533"/>
        </pc:sldMkLst>
        <pc:spChg chg="mod">
          <ac:chgData name="DelashmuttG" userId="63692143-3df2-4169-8601-adb8b0614986" providerId="ADAL" clId="{2C865494-FCC0-4666-B547-092E3AC9917C}" dt="2022-09-22T12:31:54.982" v="2772" actId="20577"/>
          <ac:spMkLst>
            <pc:docMk/>
            <pc:sldMk cId="68813995" sldId="533"/>
            <ac:spMk id="5" creationId="{1CD2C852-43E1-4040-A65F-A74D831744BB}"/>
          </ac:spMkLst>
        </pc:spChg>
      </pc:sldChg>
      <pc:sldChg chg="modSp add modAnim">
        <pc:chgData name="DelashmuttG" userId="63692143-3df2-4169-8601-adb8b0614986" providerId="ADAL" clId="{2C865494-FCC0-4666-B547-092E3AC9917C}" dt="2022-09-22T12:38:48.700" v="2818"/>
        <pc:sldMkLst>
          <pc:docMk/>
          <pc:sldMk cId="3602415311" sldId="534"/>
        </pc:sldMkLst>
        <pc:spChg chg="mod">
          <ac:chgData name="DelashmuttG" userId="63692143-3df2-4169-8601-adb8b0614986" providerId="ADAL" clId="{2C865494-FCC0-4666-B547-092E3AC9917C}" dt="2022-09-22T12:34:14.115" v="2806" actId="20577"/>
          <ac:spMkLst>
            <pc:docMk/>
            <pc:sldMk cId="3602415311" sldId="534"/>
            <ac:spMk id="5" creationId="{E8D6443C-B3F8-41C7-8771-563FF193A5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37F50-2C41-49C0-80A3-99B483341EF8}" type="datetimeFigureOut">
              <a:rPr lang="en-US" smtClean="0"/>
              <a:t>10/10/2022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EC0C9-CC9F-474E-9A1F-847BF3C948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0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0127561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667690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050205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814973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58014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7499423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8435574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006131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564636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848390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1513998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144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RECEIVING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Healthy Independence: “I ultimately trust God to meet all of my needs” (Ps. 23:1) 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</a:t>
            </a:r>
            <a:r>
              <a:rPr lang="en-US" sz="4000" b="0" dirty="0">
                <a:effectLst/>
                <a:cs typeface="Times New Roman" pitchFamily="18" charset="0"/>
              </a:rPr>
              <a:t>s. relational idolatry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24EDF986-035C-4747-B922-95CD7F882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3842802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11</a:t>
            </a:r>
            <a:r>
              <a:rPr lang="en-US" sz="3200" dirty="0"/>
              <a:t> Not that I speak from want, for I have learned to be content in whatever circumstances I am. </a:t>
            </a:r>
            <a:r>
              <a:rPr lang="en-US" sz="3200" baseline="30000" dirty="0"/>
              <a:t>12</a:t>
            </a:r>
            <a:r>
              <a:rPr lang="en-US" sz="3200" dirty="0"/>
              <a:t> I know how to get along with humble means, and I also know how to live in prosperity; in any and every circumstance I have learned the secret of being filled and going hungry, both of having abundance and suffering need. </a:t>
            </a:r>
            <a:r>
              <a:rPr lang="en-US" sz="3200" baseline="30000" dirty="0"/>
              <a:t>13</a:t>
            </a:r>
            <a:r>
              <a:rPr lang="en-US" sz="3200" dirty="0"/>
              <a:t> I can do all things through Him who strengthens me.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12375"/>
      </p:ext>
    </p:extLst>
  </p:cSld>
  <p:clrMapOvr>
    <a:masterClrMapping/>
  </p:clrMapOvr>
  <p:transition spd="med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RECEIVING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Healthy Independence: “I ultimately trust God to meet all of my needs” (Ps. 23:1) 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</a:t>
            </a:r>
            <a:r>
              <a:rPr lang="en-US" sz="4000" b="0" dirty="0">
                <a:effectLst/>
                <a:cs typeface="Times New Roman" pitchFamily="18" charset="0"/>
              </a:rPr>
              <a:t>s. relational idolatry</a:t>
            </a:r>
          </a:p>
          <a:p>
            <a:pPr algn="ctr" eaLnBrk="1" hangingPunct="1">
              <a:lnSpc>
                <a:spcPct val="70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Do you ask without demanding?</a:t>
            </a:r>
          </a:p>
          <a:p>
            <a:pPr algn="ctr" eaLnBrk="1" hangingPunct="1">
              <a:lnSpc>
                <a:spcPct val="70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Do you place unrealistic expectations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on others?</a:t>
            </a:r>
          </a:p>
          <a:p>
            <a:pPr algn="ctr" eaLnBrk="1" hangingPunct="1">
              <a:lnSpc>
                <a:spcPct val="70000"/>
              </a:lnSpc>
              <a:spcBef>
                <a:spcPts val="12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Do you become bitter or cynical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because of others’ failures &amp;/or limitations?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7150" indent="0"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530617"/>
      </p:ext>
    </p:extLst>
  </p:cSld>
  <p:clrMapOvr>
    <a:masterClrMapping/>
  </p:clrMapOvr>
  <p:transition spd="med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GIVING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an investment in God’s kingdom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So I can give freely –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without expectation of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being noticed or paid back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06980136-5419-4B6D-A946-16B2D5CA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95697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17</a:t>
            </a:r>
            <a:r>
              <a:rPr lang="en-US" sz="3200" dirty="0"/>
              <a:t> Not that I seek the gift itself, but I seek for the profit which increases to your account. (See also Matt. 10:42; Lk. 14:12-14)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3017894"/>
      </p:ext>
    </p:extLst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GIVING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 response to God’s grace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So I can give with gratitude to God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&amp; with confidence that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He is pleased with my gift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1CD2C852-43E1-4040-A65F-A74D83174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9569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18</a:t>
            </a:r>
            <a:r>
              <a:rPr lang="en-US" sz="3200" dirty="0"/>
              <a:t> . . . I am amply supplied, having received from Epaphroditus what you have sent, a fragrant aroma, an acceptable sacrifice, well-pleasing to God. (See also Rom. 12:1; Lk. 7:37-47)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881611"/>
      </p:ext>
    </p:extLst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GIVING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an act of trust in God’s care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endParaRPr lang="en-US" sz="4000" dirty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So I can give with anticipation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of God’s provision &amp; blessing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E8D6443C-B3F8-41C7-8771-563FF193A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95697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19</a:t>
            </a:r>
            <a:r>
              <a:rPr lang="en-US" sz="3200" dirty="0"/>
              <a:t> And my God will supply all your needs according to His riches in glory in Christ Jesus. (See also Mk. 6:43; Lk. 6:38)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361734"/>
      </p:ext>
    </p:extLst>
  </p:cSld>
  <p:clrMapOvr>
    <a:masterClrMapping/>
  </p:clrMapOvr>
  <p:transition spd="slow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GIVING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an investment in God’s kingdom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 response to God’s grace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44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Is an act of trust in God’s care</a:t>
            </a:r>
          </a:p>
          <a:p>
            <a:pPr marL="0" indent="0"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“Lord, open my eyes today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to see how You want me 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give Your love to others”</a:t>
            </a:r>
          </a:p>
        </p:txBody>
      </p:sp>
    </p:spTree>
    <p:extLst>
      <p:ext uri="{BB962C8B-B14F-4D97-AF65-F5344CB8AC3E}">
        <p14:creationId xmlns:p14="http://schemas.microsoft.com/office/powerpoint/2010/main" val="542256753"/>
      </p:ext>
    </p:extLst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="" xmlns:a16="http://schemas.microsoft.com/office/drawing/2014/main" id="{1B877A8C-C058-4560-B0D6-E8FB30EC5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2977"/>
            <a:ext cx="12192000" cy="46063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4:10</a:t>
            </a:r>
            <a:r>
              <a:rPr lang="en-US" sz="3200" dirty="0"/>
              <a:t> But I rejoiced in the Lord greatly, that now at last you have revived your concern for me; indeed, you were concerned before, but you lacked opportunity. </a:t>
            </a:r>
            <a:r>
              <a:rPr lang="en-US" sz="3200" baseline="30000" dirty="0"/>
              <a:t>11</a:t>
            </a:r>
            <a:r>
              <a:rPr lang="en-US" sz="3200" dirty="0"/>
              <a:t> Not that I speak from want, for I have learned to be content in whatever circumstances I am. </a:t>
            </a:r>
            <a:r>
              <a:rPr lang="en-US" sz="3200" baseline="30000" dirty="0"/>
              <a:t>12</a:t>
            </a:r>
            <a:r>
              <a:rPr lang="en-US" sz="3200" dirty="0"/>
              <a:t> I know how to get along with humble means, and I also know how to live in prosperity; in any and every circumstance I have learned the secret of being filled and going hungry, both of having abundance and suffering need. </a:t>
            </a:r>
            <a:br>
              <a:rPr lang="en-US" sz="3200" dirty="0"/>
            </a:br>
            <a:r>
              <a:rPr lang="en-US" sz="3200" baseline="30000" dirty="0"/>
              <a:t>13</a:t>
            </a:r>
            <a:r>
              <a:rPr lang="en-US" sz="3200" dirty="0"/>
              <a:t> I can do all things through Him who strengthens me. </a:t>
            </a:r>
            <a:br>
              <a:rPr lang="en-US" sz="3200" dirty="0"/>
            </a:br>
            <a:r>
              <a:rPr lang="en-US" sz="3200" baseline="30000" dirty="0"/>
              <a:t>14</a:t>
            </a:r>
            <a:r>
              <a:rPr lang="en-US" sz="3200" dirty="0"/>
              <a:t> Nevertheless, you have done well to share with me in my affliction. </a:t>
            </a:r>
          </a:p>
        </p:txBody>
      </p:sp>
    </p:spTree>
    <p:extLst>
      <p:ext uri="{BB962C8B-B14F-4D97-AF65-F5344CB8AC3E}">
        <p14:creationId xmlns:p14="http://schemas.microsoft.com/office/powerpoint/2010/main" val="2397915074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dirty="0">
              <a:cs typeface="Times New Roman" pitchFamily="18" charset="0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="" xmlns:a16="http://schemas.microsoft.com/office/drawing/2014/main" id="{1B877A8C-C058-4560-B0D6-E8FB30EC5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32977"/>
            <a:ext cx="12192000" cy="50167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15</a:t>
            </a:r>
            <a:r>
              <a:rPr lang="en-US" sz="3200" dirty="0"/>
              <a:t> You yourselves also know, Philippians, that at the first preaching of the gospel, after I left Macedonia, no church shared with me in the matter of giving and receiving but you alone; </a:t>
            </a:r>
            <a:br>
              <a:rPr lang="en-US" sz="3200" dirty="0"/>
            </a:br>
            <a:r>
              <a:rPr lang="en-US" sz="3200" baseline="30000" dirty="0"/>
              <a:t>16</a:t>
            </a:r>
            <a:r>
              <a:rPr lang="en-US" sz="3200" dirty="0"/>
              <a:t> for even in Thessalonica you sent a gift more than once for my needs. </a:t>
            </a:r>
            <a:r>
              <a:rPr lang="en-US" sz="3200" baseline="30000" dirty="0"/>
              <a:t>17</a:t>
            </a:r>
            <a:r>
              <a:rPr lang="en-US" sz="3200" dirty="0"/>
              <a:t> Not that I seek the gift itself, but I seek for the profit which increases to your account. </a:t>
            </a:r>
            <a:r>
              <a:rPr lang="en-US" sz="3200" baseline="30000" dirty="0"/>
              <a:t>18</a:t>
            </a:r>
            <a:r>
              <a:rPr lang="en-US" sz="3200" dirty="0"/>
              <a:t> But I have received everything in full and have an abundance; I am amply supplied, having received from Epaphroditus what you have sent, a fragrant aroma, an acceptable sacrifice, well-pleasing to God. </a:t>
            </a:r>
            <a:br>
              <a:rPr lang="en-US" sz="3200" dirty="0"/>
            </a:br>
            <a:r>
              <a:rPr lang="en-US" sz="3200" baseline="30000" dirty="0"/>
              <a:t>19</a:t>
            </a:r>
            <a:r>
              <a:rPr lang="en-US" sz="3200" dirty="0"/>
              <a:t> And my God will supply all your needs according to His riches in glory in Christ Jesus. </a:t>
            </a:r>
            <a:r>
              <a:rPr lang="en-US" sz="3200" baseline="30000" dirty="0"/>
              <a:t>20</a:t>
            </a:r>
            <a:r>
              <a:rPr lang="en-US" sz="3200" dirty="0"/>
              <a:t> Now to our God and Father be the glory forever and ever. Amen. </a:t>
            </a:r>
          </a:p>
        </p:txBody>
      </p:sp>
    </p:spTree>
    <p:extLst>
      <p:ext uri="{BB962C8B-B14F-4D97-AF65-F5344CB8AC3E}">
        <p14:creationId xmlns:p14="http://schemas.microsoft.com/office/powerpoint/2010/main" val="4038809555"/>
      </p:ext>
    </p:extLst>
  </p:cSld>
  <p:clrMapOvr>
    <a:masterClrMapping/>
  </p:clrMapOvr>
  <p:transition spd="med"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400" b="0" i="1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Why didn’t Paul just say: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“Thanks very much for the money?”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Why 11 verses for what could be said in 1?</a:t>
            </a: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Since it was the Philippians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who gave Paul the financial gift,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why so many references to God &amp; Christ?</a:t>
            </a:r>
          </a:p>
        </p:txBody>
      </p:sp>
    </p:spTree>
    <p:extLst>
      <p:ext uri="{BB962C8B-B14F-4D97-AF65-F5344CB8AC3E}">
        <p14:creationId xmlns:p14="http://schemas.microsoft.com/office/powerpoint/2010/main" val="962798012"/>
      </p:ext>
    </p:extLst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endParaRPr lang="en-US" sz="4400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="" xmlns:a16="http://schemas.microsoft.com/office/drawing/2014/main" id="{0D376317-F1C9-4105-8581-1EAC5CA44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919" y="3937000"/>
            <a:ext cx="1800225" cy="2543175"/>
          </a:xfrm>
        </p:spPr>
      </p:pic>
      <p:pic>
        <p:nvPicPr>
          <p:cNvPr id="8" name="Content Placeholder 3">
            <a:extLst>
              <a:ext uri="{FF2B5EF4-FFF2-40B4-BE49-F238E27FC236}">
                <a16:creationId xmlns="" xmlns:a16="http://schemas.microsoft.com/office/drawing/2014/main" id="{C728FB74-5825-4E8A-97FB-2B5CB91DB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8994" y="3937000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A2DC3882-6F10-430E-9DB9-65198B8CACFF}"/>
              </a:ext>
            </a:extLst>
          </p:cNvPr>
          <p:cNvCxnSpPr/>
          <p:nvPr/>
        </p:nvCxnSpPr>
        <p:spPr>
          <a:xfrm>
            <a:off x="4410075" y="4629150"/>
            <a:ext cx="2524125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EAEEE42-D300-42B6-BE22-07B9D72924A2}"/>
              </a:ext>
            </a:extLst>
          </p:cNvPr>
          <p:cNvCxnSpPr>
            <a:cxnSpLocks/>
          </p:cNvCxnSpPr>
          <p:nvPr/>
        </p:nvCxnSpPr>
        <p:spPr>
          <a:xfrm flipH="1">
            <a:off x="4410075" y="5143500"/>
            <a:ext cx="2524125" cy="0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7480753-54BC-40F7-9420-D1C0AD0126FD}"/>
              </a:ext>
            </a:extLst>
          </p:cNvPr>
          <p:cNvSpPr txBox="1"/>
          <p:nvPr/>
        </p:nvSpPr>
        <p:spPr>
          <a:xfrm>
            <a:off x="4295775" y="5524500"/>
            <a:ext cx="27622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HORIZONTAL</a:t>
            </a:r>
          </a:p>
          <a:p>
            <a:pPr algn="ctr"/>
            <a:r>
              <a:rPr lang="en-US" sz="3200" i="1" dirty="0">
                <a:solidFill>
                  <a:schemeClr val="bg1"/>
                </a:solidFill>
              </a:rPr>
              <a:t>Quo quid pro</a:t>
            </a:r>
          </a:p>
        </p:txBody>
      </p:sp>
    </p:spTree>
    <p:extLst>
      <p:ext uri="{BB962C8B-B14F-4D97-AF65-F5344CB8AC3E}">
        <p14:creationId xmlns:p14="http://schemas.microsoft.com/office/powerpoint/2010/main" val="1651167085"/>
      </p:ext>
    </p:extLst>
  </p:cSld>
  <p:clrMapOvr>
    <a:masterClrMapping/>
  </p:clrMapOvr>
  <p:transition spd="med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="" xmlns:a16="http://schemas.microsoft.com/office/drawing/2014/main" id="{0D376317-F1C9-4105-8581-1EAC5CA441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919" y="3937000"/>
            <a:ext cx="1800225" cy="2543175"/>
          </a:xfrm>
        </p:spPr>
      </p:pic>
      <p:pic>
        <p:nvPicPr>
          <p:cNvPr id="8" name="Content Placeholder 3">
            <a:extLst>
              <a:ext uri="{FF2B5EF4-FFF2-40B4-BE49-F238E27FC236}">
                <a16:creationId xmlns="" xmlns:a16="http://schemas.microsoft.com/office/drawing/2014/main" id="{C728FB74-5825-4E8A-97FB-2B5CB91DB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8994" y="3937000"/>
            <a:ext cx="18002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A2DC3882-6F10-430E-9DB9-65198B8CACFF}"/>
              </a:ext>
            </a:extLst>
          </p:cNvPr>
          <p:cNvCxnSpPr>
            <a:cxnSpLocks/>
          </p:cNvCxnSpPr>
          <p:nvPr/>
        </p:nvCxnSpPr>
        <p:spPr>
          <a:xfrm flipV="1">
            <a:off x="3117057" y="2369640"/>
            <a:ext cx="1864518" cy="1399086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6EAEEE42-D300-42B6-BE22-07B9D72924A2}"/>
              </a:ext>
            </a:extLst>
          </p:cNvPr>
          <p:cNvCxnSpPr>
            <a:cxnSpLocks/>
          </p:cNvCxnSpPr>
          <p:nvPr/>
        </p:nvCxnSpPr>
        <p:spPr>
          <a:xfrm flipH="1" flipV="1">
            <a:off x="6429375" y="2695576"/>
            <a:ext cx="1390650" cy="1142999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7480753-54BC-40F7-9420-D1C0AD0126FD}"/>
              </a:ext>
            </a:extLst>
          </p:cNvPr>
          <p:cNvSpPr txBox="1"/>
          <p:nvPr/>
        </p:nvSpPr>
        <p:spPr>
          <a:xfrm>
            <a:off x="4295775" y="5524500"/>
            <a:ext cx="2762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VERTICAL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2B53687-37AF-4837-95B5-BEA2B8D3D486}"/>
              </a:ext>
            </a:extLst>
          </p:cNvPr>
          <p:cNvSpPr txBox="1"/>
          <p:nvPr/>
        </p:nvSpPr>
        <p:spPr>
          <a:xfrm>
            <a:off x="4638675" y="2105025"/>
            <a:ext cx="214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JESUS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2E274917-43A6-453A-BCB7-7ECA703BF127}"/>
              </a:ext>
            </a:extLst>
          </p:cNvPr>
          <p:cNvCxnSpPr>
            <a:cxnSpLocks/>
          </p:cNvCxnSpPr>
          <p:nvPr/>
        </p:nvCxnSpPr>
        <p:spPr>
          <a:xfrm>
            <a:off x="6505575" y="2419897"/>
            <a:ext cx="1866900" cy="1418678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="" xmlns:a16="http://schemas.microsoft.com/office/drawing/2014/main" id="{FA8AE558-A44B-4EB1-8E5B-2C6FBC5CE07B}"/>
              </a:ext>
            </a:extLst>
          </p:cNvPr>
          <p:cNvCxnSpPr>
            <a:cxnSpLocks/>
          </p:cNvCxnSpPr>
          <p:nvPr/>
        </p:nvCxnSpPr>
        <p:spPr>
          <a:xfrm flipH="1">
            <a:off x="3600450" y="2785022"/>
            <a:ext cx="1390650" cy="1053553"/>
          </a:xfrm>
          <a:prstGeom prst="straightConnector1">
            <a:avLst/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90757"/>
      </p:ext>
    </p:extLst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RECEIVING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24EDF986-035C-4747-B922-95CD7F882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3842802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4:10</a:t>
            </a:r>
            <a:r>
              <a:rPr lang="en-US" sz="3200" dirty="0"/>
              <a:t> But I rejoiced in the Lord greatly, that now at last you have revived your concern for me . . . </a:t>
            </a:r>
            <a:r>
              <a:rPr lang="en-US" sz="3200" baseline="30000" dirty="0"/>
              <a:t>14</a:t>
            </a:r>
            <a:r>
              <a:rPr lang="en-US" sz="3200" dirty="0"/>
              <a:t> Nevertheless, you have done well to share with me in my affliction. </a:t>
            </a:r>
            <a:r>
              <a:rPr lang="en-US" sz="3200" baseline="30000" dirty="0"/>
              <a:t>15</a:t>
            </a:r>
            <a:r>
              <a:rPr lang="en-US" sz="3200" dirty="0"/>
              <a:t> You yourselves also know, Philippians, that at the first preaching of the gospel, after I left Macedonia, no church shared with me in the matter of giving and receiving but you alone; </a:t>
            </a:r>
            <a:r>
              <a:rPr lang="en-US" sz="3200" baseline="30000" dirty="0"/>
              <a:t>16</a:t>
            </a:r>
            <a:r>
              <a:rPr lang="en-US" sz="3200" dirty="0"/>
              <a:t> for even in Thessalonica you sent a gift more than once for my needs.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37540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RECEIVING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Healthy Dependence: “I gratefully receive God’s help through others” 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</a:t>
            </a:r>
            <a:r>
              <a:rPr lang="en-US" sz="4000" b="0" dirty="0">
                <a:effectLst/>
                <a:cs typeface="Times New Roman" pitchFamily="18" charset="0"/>
              </a:rPr>
              <a:t>s. prideful self-sufficiency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="" xmlns:a16="http://schemas.microsoft.com/office/drawing/2014/main" id="{24EDF986-035C-4747-B922-95CD7F882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3842802"/>
            <a:ext cx="11785600" cy="29649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lvl="0">
              <a:lnSpc>
                <a:spcPts val="3200"/>
              </a:lnSpc>
            </a:pPr>
            <a:r>
              <a:rPr lang="en-US" sz="3200" baseline="30000" dirty="0"/>
              <a:t>4:10</a:t>
            </a:r>
            <a:r>
              <a:rPr lang="en-US" sz="3200" dirty="0"/>
              <a:t> But I rejoiced in the Lord greatly, that now at last you have revived your concern for me . . . </a:t>
            </a:r>
            <a:r>
              <a:rPr lang="en-US" sz="3200" baseline="30000" dirty="0"/>
              <a:t>14</a:t>
            </a:r>
            <a:r>
              <a:rPr lang="en-US" sz="3200" dirty="0"/>
              <a:t> Nevertheless, you have done well to share with me in my affliction. </a:t>
            </a:r>
            <a:r>
              <a:rPr lang="en-US" sz="3200" baseline="30000" dirty="0"/>
              <a:t>15</a:t>
            </a:r>
            <a:r>
              <a:rPr lang="en-US" sz="3200" dirty="0"/>
              <a:t> You yourselves also know, Philippians, that at the first preaching of the gospel, after I left Macedonia, no church shared with me in the matter of giving and receiving but you alone; </a:t>
            </a:r>
            <a:r>
              <a:rPr lang="en-US" sz="3200" baseline="30000" dirty="0"/>
              <a:t>16</a:t>
            </a:r>
            <a:r>
              <a:rPr lang="en-US" sz="3200" dirty="0"/>
              <a:t> for even in Thessalonica you sent a gift more than once for my needs.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400891"/>
      </p:ext>
    </p:extLst>
  </p:cSld>
  <p:clrMapOvr>
    <a:masterClrMapping/>
  </p:clrMapOvr>
  <p:transition spd="med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Philippians 4:10-20</a:t>
            </a:r>
            <a:br>
              <a:rPr lang="en-US" sz="4400" dirty="0"/>
            </a:br>
            <a:r>
              <a:rPr lang="en-US" sz="4400" dirty="0"/>
              <a:t>Christ-centered Giving &amp; Receiving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CHRIST-CENTERED RECEIVING</a:t>
            </a:r>
            <a:endParaRPr lang="en-US" sz="44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Healthy Dependence: “I gratefully receive God’s help through others” 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</a:t>
            </a:r>
            <a:r>
              <a:rPr lang="en-US" sz="4000" b="0" dirty="0">
                <a:effectLst/>
                <a:cs typeface="Times New Roman" pitchFamily="18" charset="0"/>
              </a:rPr>
              <a:t>s. prideful self-sufficiency</a:t>
            </a:r>
          </a:p>
          <a:p>
            <a:pPr algn="ctr" eaLnBrk="1" hangingPunct="1">
              <a:lnSpc>
                <a:spcPct val="70000"/>
              </a:lnSpc>
              <a:spcBef>
                <a:spcPts val="2400"/>
              </a:spcBef>
              <a:defRPr/>
            </a:pPr>
            <a:r>
              <a:rPr lang="en-US" sz="4400" b="0" i="1" u="sng" dirty="0">
                <a:effectLst/>
                <a:cs typeface="Times New Roman" pitchFamily="18" charset="0"/>
              </a:rPr>
              <a:t>WHEN WAS THE LAST TIME YOU</a:t>
            </a:r>
            <a:r>
              <a:rPr lang="en-US" sz="4400" b="0" i="1" dirty="0">
                <a:effectLst/>
                <a:cs typeface="Times New Roman" pitchFamily="18" charset="0"/>
              </a:rPr>
              <a:t>: </a:t>
            </a:r>
          </a:p>
          <a:p>
            <a:pPr algn="ctr" eaLnBrk="1" hangingPunct="1">
              <a:lnSpc>
                <a:spcPct val="70000"/>
              </a:lnSpc>
              <a:spcBef>
                <a:spcPts val="9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Admitted your current needs? </a:t>
            </a:r>
          </a:p>
          <a:p>
            <a:pPr algn="ctr" eaLnBrk="1" hangingPunct="1">
              <a:lnSpc>
                <a:spcPct val="70000"/>
              </a:lnSpc>
              <a:spcBef>
                <a:spcPts val="9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Asked for prayer/help? </a:t>
            </a:r>
          </a:p>
          <a:p>
            <a:pPr algn="ctr" eaLnBrk="1" hangingPunct="1">
              <a:lnSpc>
                <a:spcPct val="70000"/>
              </a:lnSpc>
              <a:spcBef>
                <a:spcPts val="9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Thanked someone for being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God’s answer to your prayers?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57150" indent="0"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87368"/>
      </p:ext>
    </p:extLst>
  </p:cSld>
  <p:clrMapOvr>
    <a:masterClrMapping/>
  </p:clrMapOvr>
  <p:transition spd="slow">
    <p:randomBar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</Words>
  <Application>Microsoft Office PowerPoint</Application>
  <PresentationFormat>Widescreen</PresentationFormat>
  <Paragraphs>70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Philippians 4:10-20 </vt:lpstr>
      <vt:lpstr>Philippians 4:10-20 </vt:lpstr>
      <vt:lpstr>Philippians 4:10-20 </vt:lpstr>
      <vt:lpstr>Philippians 4:10-20 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  <vt:lpstr>Philippians 4:10-20 Christ-centered Giving &amp; Receiving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2022-10-10T15:05:04Z</dcterms:created>
  <dcterms:modified xsi:type="dcterms:W3CDTF">2022-10-10T15:05:13Z</dcterms:modified>
</cp:coreProperties>
</file>