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694" r:id="rId5"/>
    <p:sldId id="4695" r:id="rId6"/>
    <p:sldId id="4697" r:id="rId7"/>
    <p:sldId id="4699" r:id="rId8"/>
    <p:sldId id="4702" r:id="rId9"/>
    <p:sldId id="4703" r:id="rId10"/>
    <p:sldId id="4705" r:id="rId11"/>
    <p:sldId id="4706" r:id="rId12"/>
    <p:sldId id="4707" r:id="rId13"/>
    <p:sldId id="4708" r:id="rId14"/>
    <p:sldId id="4711" r:id="rId15"/>
    <p:sldId id="4712" r:id="rId16"/>
    <p:sldId id="4713" r:id="rId17"/>
    <p:sldId id="4714" r:id="rId18"/>
    <p:sldId id="4710" r:id="rId19"/>
    <p:sldId id="4715" r:id="rId20"/>
    <p:sldId id="4716" r:id="rId21"/>
    <p:sldId id="4717" r:id="rId22"/>
    <p:sldId id="4720" r:id="rId23"/>
    <p:sldId id="471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4190" autoAdjust="0"/>
    <p:restoredTop sz="94660"/>
  </p:normalViewPr>
  <p:slideViewPr>
    <p:cSldViewPr snapToGrid="0">
      <p:cViewPr varScale="1">
        <p:scale>
          <a:sx n="73" d="100"/>
          <a:sy n="73" d="100"/>
        </p:scale>
        <p:origin x="56" y="284"/>
      </p:cViewPr>
      <p:guideLst/>
    </p:cSldViewPr>
  </p:slideViewPr>
  <p:notesTextViewPr>
    <p:cViewPr>
      <p:scale>
        <a:sx n="1" d="1"/>
        <a:sy n="1" d="1"/>
      </p:scale>
      <p:origin x="0" y="0"/>
    </p:cViewPr>
  </p:notesTextViewPr>
  <p:sorterViewPr>
    <p:cViewPr>
      <p:scale>
        <a:sx n="117" d="100"/>
        <a:sy n="117" d="100"/>
      </p:scale>
      <p:origin x="0" y="-74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lashmuttG" userId="63692143-3df2-4169-8601-adb8b0614986" providerId="ADAL" clId="{E86CC23E-7D68-4196-AD0D-3ADEE9FFD05A}"/>
    <pc:docChg chg="undo custSel addSld delSld modSld sldOrd">
      <pc:chgData name="DelashmuttG" userId="63692143-3df2-4169-8601-adb8b0614986" providerId="ADAL" clId="{E86CC23E-7D68-4196-AD0D-3ADEE9FFD05A}" dt="2022-08-28T13:13:23.456" v="3059" actId="20577"/>
      <pc:docMkLst>
        <pc:docMk/>
      </pc:docMkLst>
      <pc:sldChg chg="modSp">
        <pc:chgData name="DelashmuttG" userId="63692143-3df2-4169-8601-adb8b0614986" providerId="ADAL" clId="{E86CC23E-7D68-4196-AD0D-3ADEE9FFD05A}" dt="2022-08-27T15:50:37.312" v="2594" actId="20577"/>
        <pc:sldMkLst>
          <pc:docMk/>
          <pc:sldMk cId="3405839006" sldId="260"/>
        </pc:sldMkLst>
        <pc:spChg chg="mod">
          <ac:chgData name="DelashmuttG" userId="63692143-3df2-4169-8601-adb8b0614986" providerId="ADAL" clId="{E86CC23E-7D68-4196-AD0D-3ADEE9FFD05A}" dt="2022-08-27T15:50:37.312" v="2594" actId="20577"/>
          <ac:spMkLst>
            <pc:docMk/>
            <pc:sldMk cId="3405839006" sldId="260"/>
            <ac:spMk id="24580" creationId="{00000000-0000-0000-0000-000000000000}"/>
          </ac:spMkLst>
        </pc:spChg>
      </pc:sldChg>
      <pc:sldChg chg="modTransition">
        <pc:chgData name="DelashmuttG" userId="63692143-3df2-4169-8601-adb8b0614986" providerId="ADAL" clId="{E86CC23E-7D68-4196-AD0D-3ADEE9FFD05A}" dt="2022-08-28T13:02:45.817" v="2986"/>
        <pc:sldMkLst>
          <pc:docMk/>
          <pc:sldMk cId="3634158530" sldId="4550"/>
        </pc:sldMkLst>
      </pc:sldChg>
      <pc:sldChg chg="add del">
        <pc:chgData name="DelashmuttG" userId="63692143-3df2-4169-8601-adb8b0614986" providerId="ADAL" clId="{E86CC23E-7D68-4196-AD0D-3ADEE9FFD05A}" dt="2022-08-27T15:50:26.772" v="2593" actId="2696"/>
        <pc:sldMkLst>
          <pc:docMk/>
          <pc:sldMk cId="978584500" sldId="4691"/>
        </pc:sldMkLst>
      </pc:sldChg>
      <pc:sldChg chg="delSp modSp add del ord delAnim">
        <pc:chgData name="DelashmuttG" userId="63692143-3df2-4169-8601-adb8b0614986" providerId="ADAL" clId="{E86CC23E-7D68-4196-AD0D-3ADEE9FFD05A}" dt="2022-08-27T14:58:30.862" v="1032" actId="2696"/>
        <pc:sldMkLst>
          <pc:docMk/>
          <pc:sldMk cId="1708507189" sldId="4692"/>
        </pc:sldMkLst>
        <pc:spChg chg="mod">
          <ac:chgData name="DelashmuttG" userId="63692143-3df2-4169-8601-adb8b0614986" providerId="ADAL" clId="{E86CC23E-7D68-4196-AD0D-3ADEE9FFD05A}" dt="2022-08-27T14:57:47.242" v="1030" actId="20577"/>
          <ac:spMkLst>
            <pc:docMk/>
            <pc:sldMk cId="1708507189" sldId="4692"/>
            <ac:spMk id="2" creationId="{00000000-0000-0000-0000-000000000000}"/>
          </ac:spMkLst>
        </pc:spChg>
        <pc:spChg chg="del">
          <ac:chgData name="DelashmuttG" userId="63692143-3df2-4169-8601-adb8b0614986" providerId="ADAL" clId="{E86CC23E-7D68-4196-AD0D-3ADEE9FFD05A}" dt="2022-08-27T14:16:50.523" v="23" actId="478"/>
          <ac:spMkLst>
            <pc:docMk/>
            <pc:sldMk cId="1708507189" sldId="4692"/>
            <ac:spMk id="5" creationId="{2E2D45C5-F603-4587-8681-A88280956108}"/>
          </ac:spMkLst>
        </pc:spChg>
        <pc:spChg chg="mod">
          <ac:chgData name="DelashmuttG" userId="63692143-3df2-4169-8601-adb8b0614986" providerId="ADAL" clId="{E86CC23E-7D68-4196-AD0D-3ADEE9FFD05A}" dt="2022-08-27T14:16:59.786" v="25"/>
          <ac:spMkLst>
            <pc:docMk/>
            <pc:sldMk cId="1708507189" sldId="4692"/>
            <ac:spMk id="24580" creationId="{00000000-0000-0000-0000-000000000000}"/>
          </ac:spMkLst>
        </pc:spChg>
      </pc:sldChg>
      <pc:sldChg chg="addSp modSp add modTransition modAnim">
        <pc:chgData name="DelashmuttG" userId="63692143-3df2-4169-8601-adb8b0614986" providerId="ADAL" clId="{E86CC23E-7D68-4196-AD0D-3ADEE9FFD05A}" dt="2022-08-28T13:03:29.435" v="2987"/>
        <pc:sldMkLst>
          <pc:docMk/>
          <pc:sldMk cId="882816609" sldId="4693"/>
        </pc:sldMkLst>
        <pc:spChg chg="mod">
          <ac:chgData name="DelashmuttG" userId="63692143-3df2-4169-8601-adb8b0614986" providerId="ADAL" clId="{E86CC23E-7D68-4196-AD0D-3ADEE9FFD05A}" dt="2022-08-27T14:44:04.096" v="643" actId="6549"/>
          <ac:spMkLst>
            <pc:docMk/>
            <pc:sldMk cId="882816609" sldId="4693"/>
            <ac:spMk id="2" creationId="{00000000-0000-0000-0000-000000000000}"/>
          </ac:spMkLst>
        </pc:spChg>
        <pc:spChg chg="add mod">
          <ac:chgData name="DelashmuttG" userId="63692143-3df2-4169-8601-adb8b0614986" providerId="ADAL" clId="{E86CC23E-7D68-4196-AD0D-3ADEE9FFD05A}" dt="2022-08-27T14:39:45.958" v="544" actId="1035"/>
          <ac:spMkLst>
            <pc:docMk/>
            <pc:sldMk cId="882816609" sldId="4693"/>
            <ac:spMk id="5" creationId="{66567789-CAB2-4D7E-878E-DFFE38E8971D}"/>
          </ac:spMkLst>
        </pc:spChg>
      </pc:sldChg>
      <pc:sldChg chg="modSp add modTransition modAnim">
        <pc:chgData name="DelashmuttG" userId="63692143-3df2-4169-8601-adb8b0614986" providerId="ADAL" clId="{E86CC23E-7D68-4196-AD0D-3ADEE9FFD05A}" dt="2022-08-28T12:24:36.450" v="2985" actId="115"/>
        <pc:sldMkLst>
          <pc:docMk/>
          <pc:sldMk cId="899939267" sldId="4694"/>
        </pc:sldMkLst>
        <pc:spChg chg="mod">
          <ac:chgData name="DelashmuttG" userId="63692143-3df2-4169-8601-adb8b0614986" providerId="ADAL" clId="{E86CC23E-7D68-4196-AD0D-3ADEE9FFD05A}" dt="2022-08-27T14:44:17.193" v="644"/>
          <ac:spMkLst>
            <pc:docMk/>
            <pc:sldMk cId="899939267" sldId="4694"/>
            <ac:spMk id="2" creationId="{00000000-0000-0000-0000-000000000000}"/>
          </ac:spMkLst>
        </pc:spChg>
        <pc:spChg chg="mod">
          <ac:chgData name="DelashmuttG" userId="63692143-3df2-4169-8601-adb8b0614986" providerId="ADAL" clId="{E86CC23E-7D68-4196-AD0D-3ADEE9FFD05A}" dt="2022-08-28T12:24:36.450" v="2985" actId="115"/>
          <ac:spMkLst>
            <pc:docMk/>
            <pc:sldMk cId="899939267" sldId="4694"/>
            <ac:spMk id="5" creationId="{66567789-CAB2-4D7E-878E-DFFE38E8971D}"/>
          </ac:spMkLst>
        </pc:spChg>
        <pc:spChg chg="mod">
          <ac:chgData name="DelashmuttG" userId="63692143-3df2-4169-8601-adb8b0614986" providerId="ADAL" clId="{E86CC23E-7D68-4196-AD0D-3ADEE9FFD05A}" dt="2022-08-27T14:36:13.351" v="442" actId="20577"/>
          <ac:spMkLst>
            <pc:docMk/>
            <pc:sldMk cId="899939267" sldId="4694"/>
            <ac:spMk id="24580" creationId="{00000000-0000-0000-0000-000000000000}"/>
          </ac:spMkLst>
        </pc:spChg>
      </pc:sldChg>
      <pc:sldChg chg="modSp add del modTransition modAnim">
        <pc:chgData name="DelashmuttG" userId="63692143-3df2-4169-8601-adb8b0614986" providerId="ADAL" clId="{E86CC23E-7D68-4196-AD0D-3ADEE9FFD05A}" dt="2022-08-27T14:35:08.405" v="335" actId="2696"/>
        <pc:sldMkLst>
          <pc:docMk/>
          <pc:sldMk cId="956925744" sldId="4694"/>
        </pc:sldMkLst>
        <pc:spChg chg="mod">
          <ac:chgData name="DelashmuttG" userId="63692143-3df2-4169-8601-adb8b0614986" providerId="ADAL" clId="{E86CC23E-7D68-4196-AD0D-3ADEE9FFD05A}" dt="2022-08-27T14:34:50.653" v="334" actId="1036"/>
          <ac:spMkLst>
            <pc:docMk/>
            <pc:sldMk cId="956925744" sldId="4694"/>
            <ac:spMk id="5" creationId="{66567789-CAB2-4D7E-878E-DFFE38E8971D}"/>
          </ac:spMkLst>
        </pc:spChg>
        <pc:spChg chg="mod">
          <ac:chgData name="DelashmuttG" userId="63692143-3df2-4169-8601-adb8b0614986" providerId="ADAL" clId="{E86CC23E-7D68-4196-AD0D-3ADEE9FFD05A}" dt="2022-08-27T14:34:00.228" v="234" actId="20577"/>
          <ac:spMkLst>
            <pc:docMk/>
            <pc:sldMk cId="956925744" sldId="4694"/>
            <ac:spMk id="24580" creationId="{00000000-0000-0000-0000-000000000000}"/>
          </ac:spMkLst>
        </pc:spChg>
      </pc:sldChg>
      <pc:sldChg chg="modSp add">
        <pc:chgData name="DelashmuttG" userId="63692143-3df2-4169-8601-adb8b0614986" providerId="ADAL" clId="{E86CC23E-7D68-4196-AD0D-3ADEE9FFD05A}" dt="2022-08-27T15:00:14.335" v="1040" actId="20577"/>
        <pc:sldMkLst>
          <pc:docMk/>
          <pc:sldMk cId="3744342048" sldId="4695"/>
        </pc:sldMkLst>
        <pc:spChg chg="mod">
          <ac:chgData name="DelashmuttG" userId="63692143-3df2-4169-8601-adb8b0614986" providerId="ADAL" clId="{E86CC23E-7D68-4196-AD0D-3ADEE9FFD05A}" dt="2022-08-27T14:44:23.203" v="645"/>
          <ac:spMkLst>
            <pc:docMk/>
            <pc:sldMk cId="3744342048" sldId="4695"/>
            <ac:spMk id="2" creationId="{00000000-0000-0000-0000-000000000000}"/>
          </ac:spMkLst>
        </pc:spChg>
        <pc:spChg chg="mod">
          <ac:chgData name="DelashmuttG" userId="63692143-3df2-4169-8601-adb8b0614986" providerId="ADAL" clId="{E86CC23E-7D68-4196-AD0D-3ADEE9FFD05A}" dt="2022-08-27T14:38:50.876" v="514" actId="1035"/>
          <ac:spMkLst>
            <pc:docMk/>
            <pc:sldMk cId="3744342048" sldId="4695"/>
            <ac:spMk id="5" creationId="{66567789-CAB2-4D7E-878E-DFFE38E8971D}"/>
          </ac:spMkLst>
        </pc:spChg>
        <pc:spChg chg="mod">
          <ac:chgData name="DelashmuttG" userId="63692143-3df2-4169-8601-adb8b0614986" providerId="ADAL" clId="{E86CC23E-7D68-4196-AD0D-3ADEE9FFD05A}" dt="2022-08-27T15:00:14.335" v="1040" actId="20577"/>
          <ac:spMkLst>
            <pc:docMk/>
            <pc:sldMk cId="3744342048" sldId="4695"/>
            <ac:spMk id="24580" creationId="{00000000-0000-0000-0000-000000000000}"/>
          </ac:spMkLst>
        </pc:spChg>
      </pc:sldChg>
      <pc:sldChg chg="delSp modSp add del modTransition">
        <pc:chgData name="DelashmuttG" userId="63692143-3df2-4169-8601-adb8b0614986" providerId="ADAL" clId="{E86CC23E-7D68-4196-AD0D-3ADEE9FFD05A}" dt="2022-08-27T19:07:21.127" v="2677" actId="2696"/>
        <pc:sldMkLst>
          <pc:docMk/>
          <pc:sldMk cId="3100866491" sldId="4696"/>
        </pc:sldMkLst>
        <pc:spChg chg="mod">
          <ac:chgData name="DelashmuttG" userId="63692143-3df2-4169-8601-adb8b0614986" providerId="ADAL" clId="{E86CC23E-7D68-4196-AD0D-3ADEE9FFD05A}" dt="2022-08-27T14:44:30.798" v="646"/>
          <ac:spMkLst>
            <pc:docMk/>
            <pc:sldMk cId="3100866491" sldId="4696"/>
            <ac:spMk id="2" creationId="{00000000-0000-0000-0000-000000000000}"/>
          </ac:spMkLst>
        </pc:spChg>
        <pc:spChg chg="del">
          <ac:chgData name="DelashmuttG" userId="63692143-3df2-4169-8601-adb8b0614986" providerId="ADAL" clId="{E86CC23E-7D68-4196-AD0D-3ADEE9FFD05A}" dt="2022-08-27T14:40:25.318" v="549" actId="478"/>
          <ac:spMkLst>
            <pc:docMk/>
            <pc:sldMk cId="3100866491" sldId="4696"/>
            <ac:spMk id="5" creationId="{66567789-CAB2-4D7E-878E-DFFE38E8971D}"/>
          </ac:spMkLst>
        </pc:spChg>
        <pc:spChg chg="mod">
          <ac:chgData name="DelashmuttG" userId="63692143-3df2-4169-8601-adb8b0614986" providerId="ADAL" clId="{E86CC23E-7D68-4196-AD0D-3ADEE9FFD05A}" dt="2022-08-27T14:41:48.322" v="630" actId="20577"/>
          <ac:spMkLst>
            <pc:docMk/>
            <pc:sldMk cId="3100866491" sldId="4696"/>
            <ac:spMk id="24580" creationId="{00000000-0000-0000-0000-000000000000}"/>
          </ac:spMkLst>
        </pc:spChg>
      </pc:sldChg>
      <pc:sldChg chg="addSp modSp add modAnim">
        <pc:chgData name="DelashmuttG" userId="63692143-3df2-4169-8601-adb8b0614986" providerId="ADAL" clId="{E86CC23E-7D68-4196-AD0D-3ADEE9FFD05A}" dt="2022-08-27T19:08:10.361" v="2680" actId="20577"/>
        <pc:sldMkLst>
          <pc:docMk/>
          <pc:sldMk cId="2410950997" sldId="4697"/>
        </pc:sldMkLst>
        <pc:spChg chg="mod">
          <ac:chgData name="DelashmuttG" userId="63692143-3df2-4169-8601-adb8b0614986" providerId="ADAL" clId="{E86CC23E-7D68-4196-AD0D-3ADEE9FFD05A}" dt="2022-08-27T14:44:38.446" v="647"/>
          <ac:spMkLst>
            <pc:docMk/>
            <pc:sldMk cId="2410950997" sldId="4697"/>
            <ac:spMk id="2" creationId="{00000000-0000-0000-0000-000000000000}"/>
          </ac:spMkLst>
        </pc:spChg>
        <pc:spChg chg="add mod">
          <ac:chgData name="DelashmuttG" userId="63692143-3df2-4169-8601-adb8b0614986" providerId="ADAL" clId="{E86CC23E-7D68-4196-AD0D-3ADEE9FFD05A}" dt="2022-08-27T19:08:10.361" v="2680" actId="20577"/>
          <ac:spMkLst>
            <pc:docMk/>
            <pc:sldMk cId="2410950997" sldId="4697"/>
            <ac:spMk id="5" creationId="{15C92E57-6AE9-4566-B59B-65B70ACD3DE1}"/>
          </ac:spMkLst>
        </pc:spChg>
        <pc:spChg chg="mod">
          <ac:chgData name="DelashmuttG" userId="63692143-3df2-4169-8601-adb8b0614986" providerId="ADAL" clId="{E86CC23E-7D68-4196-AD0D-3ADEE9FFD05A}" dt="2022-08-27T14:44:43.071" v="648" actId="20577"/>
          <ac:spMkLst>
            <pc:docMk/>
            <pc:sldMk cId="2410950997" sldId="4697"/>
            <ac:spMk id="24580" creationId="{00000000-0000-0000-0000-000000000000}"/>
          </ac:spMkLst>
        </pc:spChg>
      </pc:sldChg>
      <pc:sldChg chg="delSp modSp add modTransition delAnim">
        <pc:chgData name="DelashmuttG" userId="63692143-3df2-4169-8601-adb8b0614986" providerId="ADAL" clId="{E86CC23E-7D68-4196-AD0D-3ADEE9FFD05A}" dt="2022-08-27T14:55:45.787" v="1026" actId="20577"/>
        <pc:sldMkLst>
          <pc:docMk/>
          <pc:sldMk cId="1110645548" sldId="4698"/>
        </pc:sldMkLst>
        <pc:spChg chg="del">
          <ac:chgData name="DelashmuttG" userId="63692143-3df2-4169-8601-adb8b0614986" providerId="ADAL" clId="{E86CC23E-7D68-4196-AD0D-3ADEE9FFD05A}" dt="2022-08-27T14:50:08.449" v="759" actId="478"/>
          <ac:spMkLst>
            <pc:docMk/>
            <pc:sldMk cId="1110645548" sldId="4698"/>
            <ac:spMk id="5" creationId="{15C92E57-6AE9-4566-B59B-65B70ACD3DE1}"/>
          </ac:spMkLst>
        </pc:spChg>
        <pc:spChg chg="mod">
          <ac:chgData name="DelashmuttG" userId="63692143-3df2-4169-8601-adb8b0614986" providerId="ADAL" clId="{E86CC23E-7D68-4196-AD0D-3ADEE9FFD05A}" dt="2022-08-27T14:55:45.787" v="1026" actId="20577"/>
          <ac:spMkLst>
            <pc:docMk/>
            <pc:sldMk cId="1110645548" sldId="4698"/>
            <ac:spMk id="24580" creationId="{00000000-0000-0000-0000-000000000000}"/>
          </ac:spMkLst>
        </pc:spChg>
      </pc:sldChg>
      <pc:sldChg chg="add">
        <pc:chgData name="DelashmuttG" userId="63692143-3df2-4169-8601-adb8b0614986" providerId="ADAL" clId="{E86CC23E-7D68-4196-AD0D-3ADEE9FFD05A}" dt="2022-08-27T14:55:40.489" v="1025"/>
        <pc:sldMkLst>
          <pc:docMk/>
          <pc:sldMk cId="1539135196" sldId="4699"/>
        </pc:sldMkLst>
      </pc:sldChg>
      <pc:sldChg chg="modSp add">
        <pc:chgData name="DelashmuttG" userId="63692143-3df2-4169-8601-adb8b0614986" providerId="ADAL" clId="{E86CC23E-7D68-4196-AD0D-3ADEE9FFD05A}" dt="2022-08-27T19:17:07.244" v="2683" actId="20577"/>
        <pc:sldMkLst>
          <pc:docMk/>
          <pc:sldMk cId="804111747" sldId="4700"/>
        </pc:sldMkLst>
        <pc:spChg chg="mod">
          <ac:chgData name="DelashmuttG" userId="63692143-3df2-4169-8601-adb8b0614986" providerId="ADAL" clId="{E86CC23E-7D68-4196-AD0D-3ADEE9FFD05A}" dt="2022-08-27T19:17:07.244" v="2683" actId="20577"/>
          <ac:spMkLst>
            <pc:docMk/>
            <pc:sldMk cId="804111747" sldId="4700"/>
            <ac:spMk id="2" creationId="{00000000-0000-0000-0000-000000000000}"/>
          </ac:spMkLst>
        </pc:spChg>
        <pc:spChg chg="mod">
          <ac:chgData name="DelashmuttG" userId="63692143-3df2-4169-8601-adb8b0614986" providerId="ADAL" clId="{E86CC23E-7D68-4196-AD0D-3ADEE9FFD05A}" dt="2022-08-27T19:16:50.523" v="2681"/>
          <ac:spMkLst>
            <pc:docMk/>
            <pc:sldMk cId="804111747" sldId="4700"/>
            <ac:spMk id="24580" creationId="{00000000-0000-0000-0000-000000000000}"/>
          </ac:spMkLst>
        </pc:spChg>
      </pc:sldChg>
      <pc:sldChg chg="modSp add modTransition">
        <pc:chgData name="DelashmuttG" userId="63692143-3df2-4169-8601-adb8b0614986" providerId="ADAL" clId="{E86CC23E-7D68-4196-AD0D-3ADEE9FFD05A}" dt="2022-08-27T19:17:16.845" v="2685" actId="20577"/>
        <pc:sldMkLst>
          <pc:docMk/>
          <pc:sldMk cId="3028066699" sldId="4701"/>
        </pc:sldMkLst>
        <pc:spChg chg="mod">
          <ac:chgData name="DelashmuttG" userId="63692143-3df2-4169-8601-adb8b0614986" providerId="ADAL" clId="{E86CC23E-7D68-4196-AD0D-3ADEE9FFD05A}" dt="2022-08-27T19:17:16.845" v="2685" actId="20577"/>
          <ac:spMkLst>
            <pc:docMk/>
            <pc:sldMk cId="3028066699" sldId="4701"/>
            <ac:spMk id="2" creationId="{00000000-0000-0000-0000-000000000000}"/>
          </ac:spMkLst>
        </pc:spChg>
        <pc:spChg chg="mod">
          <ac:chgData name="DelashmuttG" userId="63692143-3df2-4169-8601-adb8b0614986" providerId="ADAL" clId="{E86CC23E-7D68-4196-AD0D-3ADEE9FFD05A}" dt="2022-08-27T19:16:50.523" v="2681"/>
          <ac:spMkLst>
            <pc:docMk/>
            <pc:sldMk cId="3028066699" sldId="4701"/>
            <ac:spMk id="24580" creationId="{00000000-0000-0000-0000-000000000000}"/>
          </ac:spMkLst>
        </pc:spChg>
      </pc:sldChg>
      <pc:sldChg chg="modSp add modTransition">
        <pc:chgData name="DelashmuttG" userId="63692143-3df2-4169-8601-adb8b0614986" providerId="ADAL" clId="{E86CC23E-7D68-4196-AD0D-3ADEE9FFD05A}" dt="2022-08-27T19:17:21.661" v="2687" actId="20577"/>
        <pc:sldMkLst>
          <pc:docMk/>
          <pc:sldMk cId="3242348509" sldId="4702"/>
        </pc:sldMkLst>
        <pc:spChg chg="mod">
          <ac:chgData name="DelashmuttG" userId="63692143-3df2-4169-8601-adb8b0614986" providerId="ADAL" clId="{E86CC23E-7D68-4196-AD0D-3ADEE9FFD05A}" dt="2022-08-27T19:17:21.661" v="2687" actId="20577"/>
          <ac:spMkLst>
            <pc:docMk/>
            <pc:sldMk cId="3242348509" sldId="4702"/>
            <ac:spMk id="2" creationId="{00000000-0000-0000-0000-000000000000}"/>
          </ac:spMkLst>
        </pc:spChg>
        <pc:spChg chg="mod">
          <ac:chgData name="DelashmuttG" userId="63692143-3df2-4169-8601-adb8b0614986" providerId="ADAL" clId="{E86CC23E-7D68-4196-AD0D-3ADEE9FFD05A}" dt="2022-08-27T19:16:50.523" v="2681"/>
          <ac:spMkLst>
            <pc:docMk/>
            <pc:sldMk cId="3242348509" sldId="4702"/>
            <ac:spMk id="24580" creationId="{00000000-0000-0000-0000-000000000000}"/>
          </ac:spMkLst>
        </pc:spChg>
      </pc:sldChg>
      <pc:sldChg chg="modSp add modTransition">
        <pc:chgData name="DelashmuttG" userId="63692143-3df2-4169-8601-adb8b0614986" providerId="ADAL" clId="{E86CC23E-7D68-4196-AD0D-3ADEE9FFD05A}" dt="2022-08-28T13:07:02.660" v="2993"/>
        <pc:sldMkLst>
          <pc:docMk/>
          <pc:sldMk cId="3840714942" sldId="4703"/>
        </pc:sldMkLst>
        <pc:spChg chg="mod">
          <ac:chgData name="DelashmuttG" userId="63692143-3df2-4169-8601-adb8b0614986" providerId="ADAL" clId="{E86CC23E-7D68-4196-AD0D-3ADEE9FFD05A}" dt="2022-08-27T19:17:26.938" v="2689" actId="20577"/>
          <ac:spMkLst>
            <pc:docMk/>
            <pc:sldMk cId="3840714942" sldId="4703"/>
            <ac:spMk id="2" creationId="{00000000-0000-0000-0000-000000000000}"/>
          </ac:spMkLst>
        </pc:spChg>
        <pc:spChg chg="mod">
          <ac:chgData name="DelashmuttG" userId="63692143-3df2-4169-8601-adb8b0614986" providerId="ADAL" clId="{E86CC23E-7D68-4196-AD0D-3ADEE9FFD05A}" dt="2022-08-27T19:16:50.523" v="2681"/>
          <ac:spMkLst>
            <pc:docMk/>
            <pc:sldMk cId="3840714942" sldId="4703"/>
            <ac:spMk id="24580" creationId="{00000000-0000-0000-0000-000000000000}"/>
          </ac:spMkLst>
        </pc:spChg>
      </pc:sldChg>
      <pc:sldChg chg="addSp delSp modSp add delAnim modAnim">
        <pc:chgData name="DelashmuttG" userId="63692143-3df2-4169-8601-adb8b0614986" providerId="ADAL" clId="{E86CC23E-7D68-4196-AD0D-3ADEE9FFD05A}" dt="2022-08-28T13:06:49.115" v="2990" actId="6549"/>
        <pc:sldMkLst>
          <pc:docMk/>
          <pc:sldMk cId="4201132676" sldId="4704"/>
        </pc:sldMkLst>
        <pc:spChg chg="mod">
          <ac:chgData name="DelashmuttG" userId="63692143-3df2-4169-8601-adb8b0614986" providerId="ADAL" clId="{E86CC23E-7D68-4196-AD0D-3ADEE9FFD05A}" dt="2022-08-27T19:17:30.597" v="2691" actId="20577"/>
          <ac:spMkLst>
            <pc:docMk/>
            <pc:sldMk cId="4201132676" sldId="4704"/>
            <ac:spMk id="2" creationId="{00000000-0000-0000-0000-000000000000}"/>
          </ac:spMkLst>
        </pc:spChg>
        <pc:spChg chg="add del mod">
          <ac:chgData name="DelashmuttG" userId="63692143-3df2-4169-8601-adb8b0614986" providerId="ADAL" clId="{E86CC23E-7D68-4196-AD0D-3ADEE9FFD05A}" dt="2022-08-28T13:06:46.282" v="2989" actId="478"/>
          <ac:spMkLst>
            <pc:docMk/>
            <pc:sldMk cId="4201132676" sldId="4704"/>
            <ac:spMk id="5" creationId="{9BA71FD7-19F2-46A7-BFB8-09C5979F1D35}"/>
          </ac:spMkLst>
        </pc:spChg>
        <pc:spChg chg="mod">
          <ac:chgData name="DelashmuttG" userId="63692143-3df2-4169-8601-adb8b0614986" providerId="ADAL" clId="{E86CC23E-7D68-4196-AD0D-3ADEE9FFD05A}" dt="2022-08-28T13:06:49.115" v="2990" actId="6549"/>
          <ac:spMkLst>
            <pc:docMk/>
            <pc:sldMk cId="4201132676" sldId="4704"/>
            <ac:spMk id="24580" creationId="{00000000-0000-0000-0000-000000000000}"/>
          </ac:spMkLst>
        </pc:spChg>
      </pc:sldChg>
      <pc:sldChg chg="modSp add modTransition modAnim">
        <pc:chgData name="DelashmuttG" userId="63692143-3df2-4169-8601-adb8b0614986" providerId="ADAL" clId="{E86CC23E-7D68-4196-AD0D-3ADEE9FFD05A}" dt="2022-08-27T19:26:34.599" v="2725"/>
        <pc:sldMkLst>
          <pc:docMk/>
          <pc:sldMk cId="3678476759" sldId="4705"/>
        </pc:sldMkLst>
        <pc:spChg chg="mod">
          <ac:chgData name="DelashmuttG" userId="63692143-3df2-4169-8601-adb8b0614986" providerId="ADAL" clId="{E86CC23E-7D68-4196-AD0D-3ADEE9FFD05A}" dt="2022-08-27T19:17:34.416" v="2693" actId="20577"/>
          <ac:spMkLst>
            <pc:docMk/>
            <pc:sldMk cId="3678476759" sldId="4705"/>
            <ac:spMk id="2" creationId="{00000000-0000-0000-0000-000000000000}"/>
          </ac:spMkLst>
        </pc:spChg>
        <pc:spChg chg="mod">
          <ac:chgData name="DelashmuttG" userId="63692143-3df2-4169-8601-adb8b0614986" providerId="ADAL" clId="{E86CC23E-7D68-4196-AD0D-3ADEE9FFD05A}" dt="2022-08-27T19:16:50.523" v="2681"/>
          <ac:spMkLst>
            <pc:docMk/>
            <pc:sldMk cId="3678476759" sldId="4705"/>
            <ac:spMk id="24580" creationId="{00000000-0000-0000-0000-000000000000}"/>
          </ac:spMkLst>
        </pc:spChg>
      </pc:sldChg>
      <pc:sldChg chg="modSp add modAnim">
        <pc:chgData name="DelashmuttG" userId="63692143-3df2-4169-8601-adb8b0614986" providerId="ADAL" clId="{E86CC23E-7D68-4196-AD0D-3ADEE9FFD05A}" dt="2022-08-27T19:26:42.275" v="2726"/>
        <pc:sldMkLst>
          <pc:docMk/>
          <pc:sldMk cId="536907520" sldId="4706"/>
        </pc:sldMkLst>
        <pc:spChg chg="mod">
          <ac:chgData name="DelashmuttG" userId="63692143-3df2-4169-8601-adb8b0614986" providerId="ADAL" clId="{E86CC23E-7D68-4196-AD0D-3ADEE9FFD05A}" dt="2022-08-27T19:17:37.917" v="2695" actId="20577"/>
          <ac:spMkLst>
            <pc:docMk/>
            <pc:sldMk cId="536907520" sldId="4706"/>
            <ac:spMk id="2" creationId="{00000000-0000-0000-0000-000000000000}"/>
          </ac:spMkLst>
        </pc:spChg>
        <pc:spChg chg="mod">
          <ac:chgData name="DelashmuttG" userId="63692143-3df2-4169-8601-adb8b0614986" providerId="ADAL" clId="{E86CC23E-7D68-4196-AD0D-3ADEE9FFD05A}" dt="2022-08-27T19:16:50.523" v="2681"/>
          <ac:spMkLst>
            <pc:docMk/>
            <pc:sldMk cId="536907520" sldId="4706"/>
            <ac:spMk id="24580" creationId="{00000000-0000-0000-0000-000000000000}"/>
          </ac:spMkLst>
        </pc:spChg>
      </pc:sldChg>
      <pc:sldChg chg="addSp delSp modSp add modTransition delAnim modAnim">
        <pc:chgData name="DelashmuttG" userId="63692143-3df2-4169-8601-adb8b0614986" providerId="ADAL" clId="{E86CC23E-7D68-4196-AD0D-3ADEE9FFD05A}" dt="2022-08-27T19:25:54.650" v="2723" actId="207"/>
        <pc:sldMkLst>
          <pc:docMk/>
          <pc:sldMk cId="1128910623" sldId="4707"/>
        </pc:sldMkLst>
        <pc:spChg chg="mod">
          <ac:chgData name="DelashmuttG" userId="63692143-3df2-4169-8601-adb8b0614986" providerId="ADAL" clId="{E86CC23E-7D68-4196-AD0D-3ADEE9FFD05A}" dt="2022-08-27T19:17:41.825" v="2697" actId="20577"/>
          <ac:spMkLst>
            <pc:docMk/>
            <pc:sldMk cId="1128910623" sldId="4707"/>
            <ac:spMk id="2" creationId="{00000000-0000-0000-0000-000000000000}"/>
          </ac:spMkLst>
        </pc:spChg>
        <pc:spChg chg="del mod">
          <ac:chgData name="DelashmuttG" userId="63692143-3df2-4169-8601-adb8b0614986" providerId="ADAL" clId="{E86CC23E-7D68-4196-AD0D-3ADEE9FFD05A}" dt="2022-08-27T15:18:05.247" v="1722" actId="478"/>
          <ac:spMkLst>
            <pc:docMk/>
            <pc:sldMk cId="1128910623" sldId="4707"/>
            <ac:spMk id="5" creationId="{9BA71FD7-19F2-46A7-BFB8-09C5979F1D35}"/>
          </ac:spMkLst>
        </pc:spChg>
        <pc:spChg chg="add mod">
          <ac:chgData name="DelashmuttG" userId="63692143-3df2-4169-8601-adb8b0614986" providerId="ADAL" clId="{E86CC23E-7D68-4196-AD0D-3ADEE9FFD05A}" dt="2022-08-27T19:25:54.650" v="2723" actId="207"/>
          <ac:spMkLst>
            <pc:docMk/>
            <pc:sldMk cId="1128910623" sldId="4707"/>
            <ac:spMk id="7" creationId="{58789F19-2B2A-4EB0-8EA0-4FDF8A7D5E4F}"/>
          </ac:spMkLst>
        </pc:spChg>
        <pc:spChg chg="mod">
          <ac:chgData name="DelashmuttG" userId="63692143-3df2-4169-8601-adb8b0614986" providerId="ADAL" clId="{E86CC23E-7D68-4196-AD0D-3ADEE9FFD05A}" dt="2022-08-27T19:16:50.523" v="2681"/>
          <ac:spMkLst>
            <pc:docMk/>
            <pc:sldMk cId="1128910623" sldId="4707"/>
            <ac:spMk id="24580" creationId="{00000000-0000-0000-0000-000000000000}"/>
          </ac:spMkLst>
        </pc:spChg>
      </pc:sldChg>
      <pc:sldChg chg="addSp modSp add modTransition modAnim">
        <pc:chgData name="DelashmuttG" userId="63692143-3df2-4169-8601-adb8b0614986" providerId="ADAL" clId="{E86CC23E-7D68-4196-AD0D-3ADEE9FFD05A}" dt="2022-08-27T19:26:07.397" v="2724"/>
        <pc:sldMkLst>
          <pc:docMk/>
          <pc:sldMk cId="824228357" sldId="4708"/>
        </pc:sldMkLst>
        <pc:spChg chg="mod">
          <ac:chgData name="DelashmuttG" userId="63692143-3df2-4169-8601-adb8b0614986" providerId="ADAL" clId="{E86CC23E-7D68-4196-AD0D-3ADEE9FFD05A}" dt="2022-08-27T19:17:46.109" v="2699" actId="20577"/>
          <ac:spMkLst>
            <pc:docMk/>
            <pc:sldMk cId="824228357" sldId="4708"/>
            <ac:spMk id="2" creationId="{00000000-0000-0000-0000-000000000000}"/>
          </ac:spMkLst>
        </pc:spChg>
        <pc:spChg chg="add mod">
          <ac:chgData name="DelashmuttG" userId="63692143-3df2-4169-8601-adb8b0614986" providerId="ADAL" clId="{E86CC23E-7D68-4196-AD0D-3ADEE9FFD05A}" dt="2022-08-27T15:22:38.762" v="1875" actId="20577"/>
          <ac:spMkLst>
            <pc:docMk/>
            <pc:sldMk cId="824228357" sldId="4708"/>
            <ac:spMk id="5" creationId="{E6A79309-64EC-4FD5-B8D5-3C73523CBF70}"/>
          </ac:spMkLst>
        </pc:spChg>
        <pc:spChg chg="mod">
          <ac:chgData name="DelashmuttG" userId="63692143-3df2-4169-8601-adb8b0614986" providerId="ADAL" clId="{E86CC23E-7D68-4196-AD0D-3ADEE9FFD05A}" dt="2022-08-27T19:16:50.523" v="2681"/>
          <ac:spMkLst>
            <pc:docMk/>
            <pc:sldMk cId="824228357" sldId="4708"/>
            <ac:spMk id="24580" creationId="{00000000-0000-0000-0000-000000000000}"/>
          </ac:spMkLst>
        </pc:spChg>
      </pc:sldChg>
      <pc:sldChg chg="addSp modSp add modTransition modAnim">
        <pc:chgData name="DelashmuttG" userId="63692143-3df2-4169-8601-adb8b0614986" providerId="ADAL" clId="{E86CC23E-7D68-4196-AD0D-3ADEE9FFD05A}" dt="2022-08-27T19:29:24.184" v="2732"/>
        <pc:sldMkLst>
          <pc:docMk/>
          <pc:sldMk cId="54023580" sldId="4709"/>
        </pc:sldMkLst>
        <pc:spChg chg="mod">
          <ac:chgData name="DelashmuttG" userId="63692143-3df2-4169-8601-adb8b0614986" providerId="ADAL" clId="{E86CC23E-7D68-4196-AD0D-3ADEE9FFD05A}" dt="2022-08-27T19:18:03.616" v="2701" actId="20577"/>
          <ac:spMkLst>
            <pc:docMk/>
            <pc:sldMk cId="54023580" sldId="4709"/>
            <ac:spMk id="2" creationId="{00000000-0000-0000-0000-000000000000}"/>
          </ac:spMkLst>
        </pc:spChg>
        <pc:spChg chg="add mod">
          <ac:chgData name="DelashmuttG" userId="63692143-3df2-4169-8601-adb8b0614986" providerId="ADAL" clId="{E86CC23E-7D68-4196-AD0D-3ADEE9FFD05A}" dt="2022-08-27T15:27:17.805" v="2057" actId="20577"/>
          <ac:spMkLst>
            <pc:docMk/>
            <pc:sldMk cId="54023580" sldId="4709"/>
            <ac:spMk id="5" creationId="{D912B6BF-CFF1-4219-AFD8-E86597CD95BC}"/>
          </ac:spMkLst>
        </pc:spChg>
        <pc:spChg chg="mod">
          <ac:chgData name="DelashmuttG" userId="63692143-3df2-4169-8601-adb8b0614986" providerId="ADAL" clId="{E86CC23E-7D68-4196-AD0D-3ADEE9FFD05A}" dt="2022-08-27T19:16:50.523" v="2681"/>
          <ac:spMkLst>
            <pc:docMk/>
            <pc:sldMk cId="54023580" sldId="4709"/>
            <ac:spMk id="24580" creationId="{00000000-0000-0000-0000-000000000000}"/>
          </ac:spMkLst>
        </pc:spChg>
      </pc:sldChg>
      <pc:sldChg chg="addSp modSp add modAnim">
        <pc:chgData name="DelashmuttG" userId="63692143-3df2-4169-8601-adb8b0614986" providerId="ADAL" clId="{E86CC23E-7D68-4196-AD0D-3ADEE9FFD05A}" dt="2022-08-27T19:40:32.311" v="2804" actId="207"/>
        <pc:sldMkLst>
          <pc:docMk/>
          <pc:sldMk cId="3561755517" sldId="4710"/>
        </pc:sldMkLst>
        <pc:spChg chg="mod">
          <ac:chgData name="DelashmuttG" userId="63692143-3df2-4169-8601-adb8b0614986" providerId="ADAL" clId="{E86CC23E-7D68-4196-AD0D-3ADEE9FFD05A}" dt="2022-08-27T19:18:22.115" v="2709" actId="20577"/>
          <ac:spMkLst>
            <pc:docMk/>
            <pc:sldMk cId="3561755517" sldId="4710"/>
            <ac:spMk id="2" creationId="{00000000-0000-0000-0000-000000000000}"/>
          </ac:spMkLst>
        </pc:spChg>
        <pc:spChg chg="add mod">
          <ac:chgData name="DelashmuttG" userId="63692143-3df2-4169-8601-adb8b0614986" providerId="ADAL" clId="{E86CC23E-7D68-4196-AD0D-3ADEE9FFD05A}" dt="2022-08-27T19:40:32.311" v="2804" actId="207"/>
          <ac:spMkLst>
            <pc:docMk/>
            <pc:sldMk cId="3561755517" sldId="4710"/>
            <ac:spMk id="5" creationId="{A385D881-EAE9-4A68-B530-85E81C10CB0C}"/>
          </ac:spMkLst>
        </pc:spChg>
        <pc:spChg chg="mod">
          <ac:chgData name="DelashmuttG" userId="63692143-3df2-4169-8601-adb8b0614986" providerId="ADAL" clId="{E86CC23E-7D68-4196-AD0D-3ADEE9FFD05A}" dt="2022-08-27T19:16:50.523" v="2681"/>
          <ac:spMkLst>
            <pc:docMk/>
            <pc:sldMk cId="3561755517" sldId="4710"/>
            <ac:spMk id="24580" creationId="{00000000-0000-0000-0000-000000000000}"/>
          </ac:spMkLst>
        </pc:spChg>
      </pc:sldChg>
      <pc:sldChg chg="modSp add modTransition modAnim">
        <pc:chgData name="DelashmuttG" userId="63692143-3df2-4169-8601-adb8b0614986" providerId="ADAL" clId="{E86CC23E-7D68-4196-AD0D-3ADEE9FFD05A}" dt="2022-08-27T19:31:13.803" v="2750" actId="6549"/>
        <pc:sldMkLst>
          <pc:docMk/>
          <pc:sldMk cId="1239030219" sldId="4711"/>
        </pc:sldMkLst>
        <pc:spChg chg="mod">
          <ac:chgData name="DelashmuttG" userId="63692143-3df2-4169-8601-adb8b0614986" providerId="ADAL" clId="{E86CC23E-7D68-4196-AD0D-3ADEE9FFD05A}" dt="2022-08-27T19:31:13.803" v="2750" actId="6549"/>
          <ac:spMkLst>
            <pc:docMk/>
            <pc:sldMk cId="1239030219" sldId="4711"/>
            <ac:spMk id="5" creationId="{E6A79309-64EC-4FD5-B8D5-3C73523CBF70}"/>
          </ac:spMkLst>
        </pc:spChg>
        <pc:spChg chg="mod">
          <ac:chgData name="DelashmuttG" userId="63692143-3df2-4169-8601-adb8b0614986" providerId="ADAL" clId="{E86CC23E-7D68-4196-AD0D-3ADEE9FFD05A}" dt="2022-08-27T19:16:50.523" v="2681"/>
          <ac:spMkLst>
            <pc:docMk/>
            <pc:sldMk cId="1239030219" sldId="4711"/>
            <ac:spMk id="24580" creationId="{00000000-0000-0000-0000-000000000000}"/>
          </ac:spMkLst>
        </pc:spChg>
      </pc:sldChg>
      <pc:sldChg chg="modSp add modTransition modAnim">
        <pc:chgData name="DelashmuttG" userId="63692143-3df2-4169-8601-adb8b0614986" providerId="ADAL" clId="{E86CC23E-7D68-4196-AD0D-3ADEE9FFD05A}" dt="2022-08-27T19:18:08.188" v="2703" actId="20577"/>
        <pc:sldMkLst>
          <pc:docMk/>
          <pc:sldMk cId="3494275109" sldId="4712"/>
        </pc:sldMkLst>
        <pc:spChg chg="mod">
          <ac:chgData name="DelashmuttG" userId="63692143-3df2-4169-8601-adb8b0614986" providerId="ADAL" clId="{E86CC23E-7D68-4196-AD0D-3ADEE9FFD05A}" dt="2022-08-27T19:18:08.188" v="2703" actId="20577"/>
          <ac:spMkLst>
            <pc:docMk/>
            <pc:sldMk cId="3494275109" sldId="4712"/>
            <ac:spMk id="2" creationId="{00000000-0000-0000-0000-000000000000}"/>
          </ac:spMkLst>
        </pc:spChg>
        <pc:spChg chg="mod">
          <ac:chgData name="DelashmuttG" userId="63692143-3df2-4169-8601-adb8b0614986" providerId="ADAL" clId="{E86CC23E-7D68-4196-AD0D-3ADEE9FFD05A}" dt="2022-08-27T15:30:56.285" v="2111" actId="115"/>
          <ac:spMkLst>
            <pc:docMk/>
            <pc:sldMk cId="3494275109" sldId="4712"/>
            <ac:spMk id="5" creationId="{D912B6BF-CFF1-4219-AFD8-E86597CD95BC}"/>
          </ac:spMkLst>
        </pc:spChg>
        <pc:spChg chg="mod">
          <ac:chgData name="DelashmuttG" userId="63692143-3df2-4169-8601-adb8b0614986" providerId="ADAL" clId="{E86CC23E-7D68-4196-AD0D-3ADEE9FFD05A}" dt="2022-08-27T19:16:50.523" v="2681"/>
          <ac:spMkLst>
            <pc:docMk/>
            <pc:sldMk cId="3494275109" sldId="4712"/>
            <ac:spMk id="24580" creationId="{00000000-0000-0000-0000-000000000000}"/>
          </ac:spMkLst>
        </pc:spChg>
      </pc:sldChg>
      <pc:sldChg chg="modSp add">
        <pc:chgData name="DelashmuttG" userId="63692143-3df2-4169-8601-adb8b0614986" providerId="ADAL" clId="{E86CC23E-7D68-4196-AD0D-3ADEE9FFD05A}" dt="2022-08-27T19:18:11.972" v="2705" actId="20577"/>
        <pc:sldMkLst>
          <pc:docMk/>
          <pc:sldMk cId="3426192591" sldId="4713"/>
        </pc:sldMkLst>
        <pc:spChg chg="mod">
          <ac:chgData name="DelashmuttG" userId="63692143-3df2-4169-8601-adb8b0614986" providerId="ADAL" clId="{E86CC23E-7D68-4196-AD0D-3ADEE9FFD05A}" dt="2022-08-27T19:18:11.972" v="2705" actId="20577"/>
          <ac:spMkLst>
            <pc:docMk/>
            <pc:sldMk cId="3426192591" sldId="4713"/>
            <ac:spMk id="2" creationId="{00000000-0000-0000-0000-000000000000}"/>
          </ac:spMkLst>
        </pc:spChg>
        <pc:spChg chg="mod">
          <ac:chgData name="DelashmuttG" userId="63692143-3df2-4169-8601-adb8b0614986" providerId="ADAL" clId="{E86CC23E-7D68-4196-AD0D-3ADEE9FFD05A}" dt="2022-08-27T15:32:36.292" v="2141" actId="115"/>
          <ac:spMkLst>
            <pc:docMk/>
            <pc:sldMk cId="3426192591" sldId="4713"/>
            <ac:spMk id="5" creationId="{D912B6BF-CFF1-4219-AFD8-E86597CD95BC}"/>
          </ac:spMkLst>
        </pc:spChg>
        <pc:spChg chg="mod">
          <ac:chgData name="DelashmuttG" userId="63692143-3df2-4169-8601-adb8b0614986" providerId="ADAL" clId="{E86CC23E-7D68-4196-AD0D-3ADEE9FFD05A}" dt="2022-08-27T19:16:50.523" v="2681"/>
          <ac:spMkLst>
            <pc:docMk/>
            <pc:sldMk cId="3426192591" sldId="4713"/>
            <ac:spMk id="24580" creationId="{00000000-0000-0000-0000-000000000000}"/>
          </ac:spMkLst>
        </pc:spChg>
      </pc:sldChg>
      <pc:sldChg chg="modSp add">
        <pc:chgData name="DelashmuttG" userId="63692143-3df2-4169-8601-adb8b0614986" providerId="ADAL" clId="{E86CC23E-7D68-4196-AD0D-3ADEE9FFD05A}" dt="2022-08-27T19:30:14.273" v="2747" actId="6549"/>
        <pc:sldMkLst>
          <pc:docMk/>
          <pc:sldMk cId="4129393224" sldId="4714"/>
        </pc:sldMkLst>
        <pc:spChg chg="mod">
          <ac:chgData name="DelashmuttG" userId="63692143-3df2-4169-8601-adb8b0614986" providerId="ADAL" clId="{E86CC23E-7D68-4196-AD0D-3ADEE9FFD05A}" dt="2022-08-27T19:18:14.940" v="2707" actId="20577"/>
          <ac:spMkLst>
            <pc:docMk/>
            <pc:sldMk cId="4129393224" sldId="4714"/>
            <ac:spMk id="2" creationId="{00000000-0000-0000-0000-000000000000}"/>
          </ac:spMkLst>
        </pc:spChg>
        <pc:spChg chg="mod">
          <ac:chgData name="DelashmuttG" userId="63692143-3df2-4169-8601-adb8b0614986" providerId="ADAL" clId="{E86CC23E-7D68-4196-AD0D-3ADEE9FFD05A}" dt="2022-08-27T15:33:30.403" v="2180" actId="115"/>
          <ac:spMkLst>
            <pc:docMk/>
            <pc:sldMk cId="4129393224" sldId="4714"/>
            <ac:spMk id="5" creationId="{D912B6BF-CFF1-4219-AFD8-E86597CD95BC}"/>
          </ac:spMkLst>
        </pc:spChg>
        <pc:spChg chg="mod">
          <ac:chgData name="DelashmuttG" userId="63692143-3df2-4169-8601-adb8b0614986" providerId="ADAL" clId="{E86CC23E-7D68-4196-AD0D-3ADEE9FFD05A}" dt="2022-08-27T19:30:14.273" v="2747" actId="6549"/>
          <ac:spMkLst>
            <pc:docMk/>
            <pc:sldMk cId="4129393224" sldId="4714"/>
            <ac:spMk id="24580" creationId="{00000000-0000-0000-0000-000000000000}"/>
          </ac:spMkLst>
        </pc:spChg>
      </pc:sldChg>
      <pc:sldChg chg="modSp add modTransition modAnim">
        <pc:chgData name="DelashmuttG" userId="63692143-3df2-4169-8601-adb8b0614986" providerId="ADAL" clId="{E86CC23E-7D68-4196-AD0D-3ADEE9FFD05A}" dt="2022-08-27T19:40:44.447" v="2805"/>
        <pc:sldMkLst>
          <pc:docMk/>
          <pc:sldMk cId="4050429132" sldId="4715"/>
        </pc:sldMkLst>
        <pc:spChg chg="mod">
          <ac:chgData name="DelashmuttG" userId="63692143-3df2-4169-8601-adb8b0614986" providerId="ADAL" clId="{E86CC23E-7D68-4196-AD0D-3ADEE9FFD05A}" dt="2022-08-27T19:18:25.580" v="2711" actId="20577"/>
          <ac:spMkLst>
            <pc:docMk/>
            <pc:sldMk cId="4050429132" sldId="4715"/>
            <ac:spMk id="2" creationId="{00000000-0000-0000-0000-000000000000}"/>
          </ac:spMkLst>
        </pc:spChg>
        <pc:spChg chg="mod">
          <ac:chgData name="DelashmuttG" userId="63692143-3df2-4169-8601-adb8b0614986" providerId="ADAL" clId="{E86CC23E-7D68-4196-AD0D-3ADEE9FFD05A}" dt="2022-08-27T19:38:53.625" v="2767" actId="6549"/>
          <ac:spMkLst>
            <pc:docMk/>
            <pc:sldMk cId="4050429132" sldId="4715"/>
            <ac:spMk id="24580" creationId="{00000000-0000-0000-0000-000000000000}"/>
          </ac:spMkLst>
        </pc:spChg>
      </pc:sldChg>
      <pc:sldChg chg="modSp add modAnim">
        <pc:chgData name="DelashmuttG" userId="63692143-3df2-4169-8601-adb8b0614986" providerId="ADAL" clId="{E86CC23E-7D68-4196-AD0D-3ADEE9FFD05A}" dt="2022-08-27T19:41:14.355" v="2807" actId="948"/>
        <pc:sldMkLst>
          <pc:docMk/>
          <pc:sldMk cId="1607963272" sldId="4716"/>
        </pc:sldMkLst>
        <pc:spChg chg="mod">
          <ac:chgData name="DelashmuttG" userId="63692143-3df2-4169-8601-adb8b0614986" providerId="ADAL" clId="{E86CC23E-7D68-4196-AD0D-3ADEE9FFD05A}" dt="2022-08-27T19:18:30.118" v="2713" actId="20577"/>
          <ac:spMkLst>
            <pc:docMk/>
            <pc:sldMk cId="1607963272" sldId="4716"/>
            <ac:spMk id="2" creationId="{00000000-0000-0000-0000-000000000000}"/>
          </ac:spMkLst>
        </pc:spChg>
        <pc:spChg chg="mod">
          <ac:chgData name="DelashmuttG" userId="63692143-3df2-4169-8601-adb8b0614986" providerId="ADAL" clId="{E86CC23E-7D68-4196-AD0D-3ADEE9FFD05A}" dt="2022-08-27T19:41:14.355" v="2807" actId="948"/>
          <ac:spMkLst>
            <pc:docMk/>
            <pc:sldMk cId="1607963272" sldId="4716"/>
            <ac:spMk id="24580" creationId="{00000000-0000-0000-0000-000000000000}"/>
          </ac:spMkLst>
        </pc:spChg>
      </pc:sldChg>
      <pc:sldChg chg="delSp modSp add delAnim">
        <pc:chgData name="DelashmuttG" userId="63692143-3df2-4169-8601-adb8b0614986" providerId="ADAL" clId="{E86CC23E-7D68-4196-AD0D-3ADEE9FFD05A}" dt="2022-08-27T19:18:33.981" v="2715" actId="20577"/>
        <pc:sldMkLst>
          <pc:docMk/>
          <pc:sldMk cId="2392112991" sldId="4717"/>
        </pc:sldMkLst>
        <pc:spChg chg="mod">
          <ac:chgData name="DelashmuttG" userId="63692143-3df2-4169-8601-adb8b0614986" providerId="ADAL" clId="{E86CC23E-7D68-4196-AD0D-3ADEE9FFD05A}" dt="2022-08-27T19:18:33.981" v="2715" actId="20577"/>
          <ac:spMkLst>
            <pc:docMk/>
            <pc:sldMk cId="2392112991" sldId="4717"/>
            <ac:spMk id="2" creationId="{00000000-0000-0000-0000-000000000000}"/>
          </ac:spMkLst>
        </pc:spChg>
        <pc:spChg chg="del">
          <ac:chgData name="DelashmuttG" userId="63692143-3df2-4169-8601-adb8b0614986" providerId="ADAL" clId="{E86CC23E-7D68-4196-AD0D-3ADEE9FFD05A}" dt="2022-08-27T15:41:13.434" v="2345" actId="478"/>
          <ac:spMkLst>
            <pc:docMk/>
            <pc:sldMk cId="2392112991" sldId="4717"/>
            <ac:spMk id="5" creationId="{E6A79309-64EC-4FD5-B8D5-3C73523CBF70}"/>
          </ac:spMkLst>
        </pc:spChg>
        <pc:spChg chg="mod">
          <ac:chgData name="DelashmuttG" userId="63692143-3df2-4169-8601-adb8b0614986" providerId="ADAL" clId="{E86CC23E-7D68-4196-AD0D-3ADEE9FFD05A}" dt="2022-08-27T19:16:50.523" v="2681"/>
          <ac:spMkLst>
            <pc:docMk/>
            <pc:sldMk cId="2392112991" sldId="4717"/>
            <ac:spMk id="24580" creationId="{00000000-0000-0000-0000-000000000000}"/>
          </ac:spMkLst>
        </pc:spChg>
      </pc:sldChg>
      <pc:sldChg chg="addSp modSp add modAnim">
        <pc:chgData name="DelashmuttG" userId="63692143-3df2-4169-8601-adb8b0614986" providerId="ADAL" clId="{E86CC23E-7D68-4196-AD0D-3ADEE9FFD05A}" dt="2022-08-28T13:09:42.296" v="2994"/>
        <pc:sldMkLst>
          <pc:docMk/>
          <pc:sldMk cId="1764605538" sldId="4718"/>
        </pc:sldMkLst>
        <pc:spChg chg="mod">
          <ac:chgData name="DelashmuttG" userId="63692143-3df2-4169-8601-adb8b0614986" providerId="ADAL" clId="{E86CC23E-7D68-4196-AD0D-3ADEE9FFD05A}" dt="2022-08-28T13:09:42.296" v="2994"/>
          <ac:spMkLst>
            <pc:docMk/>
            <pc:sldMk cId="1764605538" sldId="4718"/>
            <ac:spMk id="2" creationId="{00000000-0000-0000-0000-000000000000}"/>
          </ac:spMkLst>
        </pc:spChg>
        <pc:spChg chg="add mod">
          <ac:chgData name="DelashmuttG" userId="63692143-3df2-4169-8601-adb8b0614986" providerId="ADAL" clId="{E86CC23E-7D68-4196-AD0D-3ADEE9FFD05A}" dt="2022-08-27T19:45:21.128" v="2945" actId="1035"/>
          <ac:spMkLst>
            <pc:docMk/>
            <pc:sldMk cId="1764605538" sldId="4718"/>
            <ac:spMk id="5" creationId="{73915F56-6AD1-44FC-BEB1-AE0BA4A9CB97}"/>
          </ac:spMkLst>
        </pc:spChg>
        <pc:spChg chg="mod">
          <ac:chgData name="DelashmuttG" userId="63692143-3df2-4169-8601-adb8b0614986" providerId="ADAL" clId="{E86CC23E-7D68-4196-AD0D-3ADEE9FFD05A}" dt="2022-08-27T19:43:50.057" v="2838" actId="20577"/>
          <ac:spMkLst>
            <pc:docMk/>
            <pc:sldMk cId="1764605538" sldId="4718"/>
            <ac:spMk id="24580" creationId="{00000000-0000-0000-0000-000000000000}"/>
          </ac:spMkLst>
        </pc:spChg>
      </pc:sldChg>
      <pc:sldChg chg="modSp add modTransition modAnim">
        <pc:chgData name="DelashmuttG" userId="63692143-3df2-4169-8601-adb8b0614986" providerId="ADAL" clId="{E86CC23E-7D68-4196-AD0D-3ADEE9FFD05A}" dt="2022-08-28T13:13:23.456" v="3059" actId="20577"/>
        <pc:sldMkLst>
          <pc:docMk/>
          <pc:sldMk cId="1488986996" sldId="4719"/>
        </pc:sldMkLst>
        <pc:spChg chg="mod">
          <ac:chgData name="DelashmuttG" userId="63692143-3df2-4169-8601-adb8b0614986" providerId="ADAL" clId="{E86CC23E-7D68-4196-AD0D-3ADEE9FFD05A}" dt="2022-08-28T13:09:54.602" v="2996"/>
          <ac:spMkLst>
            <pc:docMk/>
            <pc:sldMk cId="1488986996" sldId="4719"/>
            <ac:spMk id="2" creationId="{00000000-0000-0000-0000-000000000000}"/>
          </ac:spMkLst>
        </pc:spChg>
        <pc:spChg chg="mod">
          <ac:chgData name="DelashmuttG" userId="63692143-3df2-4169-8601-adb8b0614986" providerId="ADAL" clId="{E86CC23E-7D68-4196-AD0D-3ADEE9FFD05A}" dt="2022-08-27T19:44:54.714" v="2910" actId="1035"/>
          <ac:spMkLst>
            <pc:docMk/>
            <pc:sldMk cId="1488986996" sldId="4719"/>
            <ac:spMk id="5" creationId="{73915F56-6AD1-44FC-BEB1-AE0BA4A9CB97}"/>
          </ac:spMkLst>
        </pc:spChg>
        <pc:spChg chg="mod">
          <ac:chgData name="DelashmuttG" userId="63692143-3df2-4169-8601-adb8b0614986" providerId="ADAL" clId="{E86CC23E-7D68-4196-AD0D-3ADEE9FFD05A}" dt="2022-08-28T13:13:23.456" v="3059" actId="20577"/>
          <ac:spMkLst>
            <pc:docMk/>
            <pc:sldMk cId="1488986996" sldId="4719"/>
            <ac:spMk id="24580" creationId="{00000000-0000-0000-0000-000000000000}"/>
          </ac:spMkLst>
        </pc:spChg>
      </pc:sldChg>
      <pc:sldChg chg="modSp add modTransition modAnim">
        <pc:chgData name="DelashmuttG" userId="63692143-3df2-4169-8601-adb8b0614986" providerId="ADAL" clId="{E86CC23E-7D68-4196-AD0D-3ADEE9FFD05A}" dt="2022-08-28T13:12:21.391" v="3021" actId="20577"/>
        <pc:sldMkLst>
          <pc:docMk/>
          <pc:sldMk cId="471320534" sldId="4720"/>
        </pc:sldMkLst>
        <pc:spChg chg="mod">
          <ac:chgData name="DelashmuttG" userId="63692143-3df2-4169-8601-adb8b0614986" providerId="ADAL" clId="{E86CC23E-7D68-4196-AD0D-3ADEE9FFD05A}" dt="2022-08-28T13:09:48.442" v="2995"/>
          <ac:spMkLst>
            <pc:docMk/>
            <pc:sldMk cId="471320534" sldId="4720"/>
            <ac:spMk id="2" creationId="{00000000-0000-0000-0000-000000000000}"/>
          </ac:spMkLst>
        </pc:spChg>
        <pc:spChg chg="mod">
          <ac:chgData name="DelashmuttG" userId="63692143-3df2-4169-8601-adb8b0614986" providerId="ADAL" clId="{E86CC23E-7D68-4196-AD0D-3ADEE9FFD05A}" dt="2022-08-27T19:44:32.545" v="2875" actId="1035"/>
          <ac:spMkLst>
            <pc:docMk/>
            <pc:sldMk cId="471320534" sldId="4720"/>
            <ac:spMk id="5" creationId="{73915F56-6AD1-44FC-BEB1-AE0BA4A9CB97}"/>
          </ac:spMkLst>
        </pc:spChg>
        <pc:spChg chg="mod">
          <ac:chgData name="DelashmuttG" userId="63692143-3df2-4169-8601-adb8b0614986" providerId="ADAL" clId="{E86CC23E-7D68-4196-AD0D-3ADEE9FFD05A}" dt="2022-08-28T13:12:21.391" v="3021" actId="20577"/>
          <ac:spMkLst>
            <pc:docMk/>
            <pc:sldMk cId="471320534" sldId="4720"/>
            <ac:spMk id="24580" creationId="{00000000-0000-0000-0000-000000000000}"/>
          </ac:spMkLst>
        </pc:spChg>
      </pc:sldChg>
      <pc:sldChg chg="add modTransition">
        <pc:chgData name="DelashmuttG" userId="63692143-3df2-4169-8601-adb8b0614986" providerId="ADAL" clId="{E86CC23E-7D68-4196-AD0D-3ADEE9FFD05A}" dt="2022-08-28T13:06:57.052" v="2992"/>
        <pc:sldMkLst>
          <pc:docMk/>
          <pc:sldMk cId="723995267" sldId="472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31D0AA2-F4FA-499F-A738-F08541316514}" type="slidenum">
              <a:rPr lang="en-US" altLang="en-US"/>
              <a:pPr/>
              <a:t>‹#›</a:t>
            </a:fld>
            <a:endParaRPr lang="en-US" altLang="en-US" dirty="0"/>
          </a:p>
        </p:txBody>
      </p:sp>
    </p:spTree>
    <p:extLst>
      <p:ext uri="{BB962C8B-B14F-4D97-AF65-F5344CB8AC3E}">
        <p14:creationId xmlns:p14="http://schemas.microsoft.com/office/powerpoint/2010/main" val="2296481252"/>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18A37CC-6666-4508-A466-006D4401CBF7}" type="slidenum">
              <a:rPr lang="en-US" altLang="en-US"/>
              <a:pPr/>
              <a:t>‹#›</a:t>
            </a:fld>
            <a:endParaRPr lang="en-US" altLang="en-US" dirty="0"/>
          </a:p>
        </p:txBody>
      </p:sp>
    </p:spTree>
    <p:extLst>
      <p:ext uri="{BB962C8B-B14F-4D97-AF65-F5344CB8AC3E}">
        <p14:creationId xmlns:p14="http://schemas.microsoft.com/office/powerpoint/2010/main" val="1685824005"/>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098BB40-330C-4DD4-83BF-D7E7DD1994B7}" type="slidenum">
              <a:rPr lang="en-US" altLang="en-US"/>
              <a:pPr/>
              <a:t>‹#›</a:t>
            </a:fld>
            <a:endParaRPr lang="en-US" altLang="en-US" dirty="0"/>
          </a:p>
        </p:txBody>
      </p:sp>
    </p:spTree>
    <p:extLst>
      <p:ext uri="{BB962C8B-B14F-4D97-AF65-F5344CB8AC3E}">
        <p14:creationId xmlns:p14="http://schemas.microsoft.com/office/powerpoint/2010/main" val="1686805844"/>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B410D6E-DEE6-434E-8A5C-36AF544EB629}" type="slidenum">
              <a:rPr lang="en-US" altLang="en-US"/>
              <a:pPr/>
              <a:t>‹#›</a:t>
            </a:fld>
            <a:endParaRPr lang="en-US" altLang="en-US" dirty="0"/>
          </a:p>
        </p:txBody>
      </p:sp>
    </p:spTree>
    <p:extLst>
      <p:ext uri="{BB962C8B-B14F-4D97-AF65-F5344CB8AC3E}">
        <p14:creationId xmlns:p14="http://schemas.microsoft.com/office/powerpoint/2010/main" val="3871188816"/>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3616A811-ED26-457D-8223-6EBA10C6E2E4}" type="slidenum">
              <a:rPr lang="en-US" altLang="en-US"/>
              <a:pPr/>
              <a:t>‹#›</a:t>
            </a:fld>
            <a:endParaRPr lang="en-US" altLang="en-US" dirty="0"/>
          </a:p>
        </p:txBody>
      </p:sp>
    </p:spTree>
    <p:extLst>
      <p:ext uri="{BB962C8B-B14F-4D97-AF65-F5344CB8AC3E}">
        <p14:creationId xmlns:p14="http://schemas.microsoft.com/office/powerpoint/2010/main" val="2752036438"/>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752601"/>
            <a:ext cx="53848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8F3ED38-B590-4FE0-AD16-75B8BB948341}" type="slidenum">
              <a:rPr lang="en-US" altLang="en-US"/>
              <a:pPr/>
              <a:t>‹#›</a:t>
            </a:fld>
            <a:endParaRPr lang="en-US" altLang="en-US" dirty="0"/>
          </a:p>
        </p:txBody>
      </p:sp>
    </p:spTree>
    <p:extLst>
      <p:ext uri="{BB962C8B-B14F-4D97-AF65-F5344CB8AC3E}">
        <p14:creationId xmlns:p14="http://schemas.microsoft.com/office/powerpoint/2010/main" val="3535207277"/>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8"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9"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F38A72CC-0545-493C-A18E-8B6DAA65703E}" type="slidenum">
              <a:rPr lang="en-US" altLang="en-US"/>
              <a:pPr/>
              <a:t>‹#›</a:t>
            </a:fld>
            <a:endParaRPr lang="en-US" altLang="en-US" dirty="0"/>
          </a:p>
        </p:txBody>
      </p:sp>
    </p:spTree>
    <p:extLst>
      <p:ext uri="{BB962C8B-B14F-4D97-AF65-F5344CB8AC3E}">
        <p14:creationId xmlns:p14="http://schemas.microsoft.com/office/powerpoint/2010/main" val="2438220206"/>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5"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12E0CC90-5724-4D22-8245-F2C1A36EE25A}" type="slidenum">
              <a:rPr lang="en-US" altLang="en-US"/>
              <a:pPr/>
              <a:t>‹#›</a:t>
            </a:fld>
            <a:endParaRPr lang="en-US" altLang="en-US" dirty="0"/>
          </a:p>
        </p:txBody>
      </p:sp>
    </p:spTree>
    <p:extLst>
      <p:ext uri="{BB962C8B-B14F-4D97-AF65-F5344CB8AC3E}">
        <p14:creationId xmlns:p14="http://schemas.microsoft.com/office/powerpoint/2010/main" val="1100955496"/>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3"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4"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BCE3E13C-1E37-4BE7-831B-68A49B62E094}" type="slidenum">
              <a:rPr lang="en-US" altLang="en-US"/>
              <a:pPr/>
              <a:t>‹#›</a:t>
            </a:fld>
            <a:endParaRPr lang="en-US" altLang="en-US" dirty="0"/>
          </a:p>
        </p:txBody>
      </p:sp>
    </p:spTree>
    <p:extLst>
      <p:ext uri="{BB962C8B-B14F-4D97-AF65-F5344CB8AC3E}">
        <p14:creationId xmlns:p14="http://schemas.microsoft.com/office/powerpoint/2010/main" val="64483842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5AA9D254-92B9-46D3-88F6-D0BE456B05A5}" type="slidenum">
              <a:rPr lang="en-US" altLang="en-US"/>
              <a:pPr/>
              <a:t>‹#›</a:t>
            </a:fld>
            <a:endParaRPr lang="en-US" altLang="en-US" dirty="0"/>
          </a:p>
        </p:txBody>
      </p:sp>
    </p:spTree>
    <p:extLst>
      <p:ext uri="{BB962C8B-B14F-4D97-AF65-F5344CB8AC3E}">
        <p14:creationId xmlns:p14="http://schemas.microsoft.com/office/powerpoint/2010/main" val="594209518"/>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dirty="0">
                <a:latin typeface="+mn-lt"/>
              </a:defRPr>
            </a:lvl1pPr>
          </a:lstStyle>
          <a:p>
            <a:pPr>
              <a:defRPr/>
            </a:pPr>
            <a:endParaRPr lang="en-US" dirty="0"/>
          </a:p>
        </p:txBody>
      </p:sp>
      <p:sp>
        <p:nvSpPr>
          <p:cNvPr id="6" name="Rectangle 5"/>
          <p:cNvSpPr>
            <a:spLocks noGrp="1" noChangeArrowheads="1"/>
          </p:cNvSpPr>
          <p:nvPr>
            <p:ph type="ftr" sz="quarter" idx="11"/>
          </p:nvPr>
        </p:nvSpPr>
        <p:spPr/>
        <p:txBody>
          <a:bodyPr/>
          <a:lstStyle>
            <a:lvl1pPr fontAlgn="auto">
              <a:spcBef>
                <a:spcPts val="0"/>
              </a:spcBef>
              <a:spcAft>
                <a:spcPts val="0"/>
              </a:spcAft>
              <a:defRPr dirty="0">
                <a:latin typeface="+mn-lt"/>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atin typeface="Trebuchet MS" panose="020B0603020202020204" pitchFamily="34" charset="0"/>
              </a:defRPr>
            </a:lvl1pPr>
          </a:lstStyle>
          <a:p>
            <a:fld id="{0585815C-196A-4621-A778-E68AA8E65C70}" type="slidenum">
              <a:rPr lang="en-US" altLang="en-US"/>
              <a:pPr/>
              <a:t>‹#›</a:t>
            </a:fld>
            <a:endParaRPr lang="en-US" altLang="en-US" dirty="0"/>
          </a:p>
        </p:txBody>
      </p:sp>
    </p:spTree>
    <p:extLst>
      <p:ext uri="{BB962C8B-B14F-4D97-AF65-F5344CB8AC3E}">
        <p14:creationId xmlns:p14="http://schemas.microsoft.com/office/powerpoint/2010/main" val="882492183"/>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09600" y="274638"/>
            <a:ext cx="10972800" cy="1020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8195" name="Rectangle 3"/>
          <p:cNvSpPr>
            <a:spLocks noGrp="1" noChangeArrowheads="1"/>
          </p:cNvSpPr>
          <p:nvPr>
            <p:ph type="body" idx="1"/>
          </p:nvPr>
        </p:nvSpPr>
        <p:spPr bwMode="auto">
          <a:xfrm>
            <a:off x="609600" y="1752601"/>
            <a:ext cx="10972800" cy="43735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19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solidFill>
                  <a:srgbClr val="000000"/>
                </a:solidFill>
                <a:latin typeface="Arial" charset="0"/>
                <a:cs typeface="+mn-cs"/>
              </a:defRPr>
            </a:lvl1pPr>
          </a:lstStyle>
          <a:p>
            <a:pPr fontAlgn="base">
              <a:spcBef>
                <a:spcPct val="0"/>
              </a:spcBef>
              <a:spcAft>
                <a:spcPct val="0"/>
              </a:spcAft>
              <a:defRPr/>
            </a:pPr>
            <a:endParaRPr lang="en-US" dirty="0"/>
          </a:p>
        </p:txBody>
      </p:sp>
      <p:sp>
        <p:nvSpPr>
          <p:cNvPr id="819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fontAlgn="base">
              <a:spcBef>
                <a:spcPct val="0"/>
              </a:spcBef>
              <a:spcAft>
                <a:spcPct val="0"/>
              </a:spcAft>
            </a:pPr>
            <a:fld id="{9B339B3B-227A-4E1D-9DAC-D8A3C6F475A3}" type="slidenum">
              <a:rPr lang="en-US" altLang="en-US">
                <a:latin typeface="Arial" panose="020B0604020202020204" pitchFamily="34" charset="0"/>
                <a:cs typeface="Arial" panose="020B0604020202020204" pitchFamily="34" charset="0"/>
              </a:rPr>
              <a:pPr fontAlgn="base">
                <a:spcBef>
                  <a:spcPct val="0"/>
                </a:spcBef>
                <a:spcAft>
                  <a:spcPct val="0"/>
                </a:spcAft>
              </a:pPr>
              <a:t>‹#›</a:t>
            </a:fld>
            <a:endParaRPr lang="en-US" altLang="en-US" dirty="0">
              <a:latin typeface="Arial" panose="020B0604020202020204" pitchFamily="34" charset="0"/>
              <a:cs typeface="Arial" panose="020B0604020202020204" pitchFamily="34" charset="0"/>
            </a:endParaRPr>
          </a:p>
        </p:txBody>
      </p:sp>
      <p:grpSp>
        <p:nvGrpSpPr>
          <p:cNvPr id="1031" name="Group 7"/>
          <p:cNvGrpSpPr>
            <a:grpSpLocks/>
          </p:cNvGrpSpPr>
          <p:nvPr userDrawn="1"/>
        </p:nvGrpSpPr>
        <p:grpSpPr bwMode="auto">
          <a:xfrm>
            <a:off x="0" y="1447800"/>
            <a:ext cx="12192000" cy="228600"/>
            <a:chOff x="0" y="864"/>
            <a:chExt cx="5760" cy="192"/>
          </a:xfrm>
        </p:grpSpPr>
        <p:sp>
          <p:nvSpPr>
            <p:cNvPr id="8200" name="Rectangle 8"/>
            <p:cNvSpPr>
              <a:spLocks noChangeArrowheads="1"/>
            </p:cNvSpPr>
            <p:nvPr userDrawn="1"/>
          </p:nvSpPr>
          <p:spPr bwMode="auto">
            <a:xfrm>
              <a:off x="0" y="864"/>
              <a:ext cx="5760" cy="192"/>
            </a:xfrm>
            <a:prstGeom prst="rect">
              <a:avLst/>
            </a:prstGeom>
            <a:solidFill>
              <a:srgbClr val="0066FF"/>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1" name="Rectangle 9"/>
            <p:cNvSpPr>
              <a:spLocks noChangeArrowheads="1"/>
            </p:cNvSpPr>
            <p:nvPr userDrawn="1"/>
          </p:nvSpPr>
          <p:spPr bwMode="auto">
            <a:xfrm>
              <a:off x="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2" name="Rectangle 10"/>
            <p:cNvSpPr>
              <a:spLocks noChangeArrowheads="1"/>
            </p:cNvSpPr>
            <p:nvPr userDrawn="1"/>
          </p:nvSpPr>
          <p:spPr bwMode="auto">
            <a:xfrm>
              <a:off x="5280" y="864"/>
              <a:ext cx="480" cy="192"/>
            </a:xfrm>
            <a:prstGeom prst="rect">
              <a:avLst/>
            </a:prstGeom>
            <a:solidFill>
              <a:srgbClr val="FF9900"/>
            </a:solidFill>
            <a:ln w="3810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grpSp>
        <p:nvGrpSpPr>
          <p:cNvPr id="1032" name="Group 11"/>
          <p:cNvGrpSpPr>
            <a:grpSpLocks/>
          </p:cNvGrpSpPr>
          <p:nvPr userDrawn="1"/>
        </p:nvGrpSpPr>
        <p:grpSpPr bwMode="auto">
          <a:xfrm>
            <a:off x="0" y="6858000"/>
            <a:ext cx="12192000" cy="76200"/>
            <a:chOff x="0" y="4176"/>
            <a:chExt cx="5760" cy="144"/>
          </a:xfrm>
        </p:grpSpPr>
        <p:sp>
          <p:nvSpPr>
            <p:cNvPr id="8204" name="Rectangle 12"/>
            <p:cNvSpPr>
              <a:spLocks noChangeArrowheads="1"/>
            </p:cNvSpPr>
            <p:nvPr userDrawn="1"/>
          </p:nvSpPr>
          <p:spPr bwMode="auto">
            <a:xfrm>
              <a:off x="0" y="4176"/>
              <a:ext cx="5328" cy="144"/>
            </a:xfrm>
            <a:prstGeom prst="rect">
              <a:avLst/>
            </a:prstGeom>
            <a:solidFill>
              <a:srgbClr val="0066FF"/>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5" name="Rectangle 13"/>
            <p:cNvSpPr>
              <a:spLocks noChangeArrowheads="1"/>
            </p:cNvSpPr>
            <p:nvPr userDrawn="1"/>
          </p:nvSpPr>
          <p:spPr bwMode="auto">
            <a:xfrm>
              <a:off x="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sp>
          <p:nvSpPr>
            <p:cNvPr id="8206" name="Rectangle 14"/>
            <p:cNvSpPr>
              <a:spLocks noChangeArrowheads="1"/>
            </p:cNvSpPr>
            <p:nvPr userDrawn="1"/>
          </p:nvSpPr>
          <p:spPr bwMode="auto">
            <a:xfrm>
              <a:off x="5320" y="4176"/>
              <a:ext cx="440" cy="144"/>
            </a:xfrm>
            <a:prstGeom prst="rect">
              <a:avLst/>
            </a:prstGeom>
            <a:solidFill>
              <a:srgbClr val="FF9900"/>
            </a:solidFill>
            <a:ln w="19050">
              <a:solidFill>
                <a:srgbClr val="EAEAEA"/>
              </a:solidFill>
              <a:miter lim="800000"/>
              <a:headEnd/>
              <a:tailEnd/>
            </a:ln>
            <a:effectLst/>
          </p:spPr>
          <p:txBody>
            <a:bodyPr wrap="none" anchor="ctr"/>
            <a:lstStyle/>
            <a:p>
              <a:pPr fontAlgn="base">
                <a:spcBef>
                  <a:spcPct val="0"/>
                </a:spcBef>
                <a:spcAft>
                  <a:spcPct val="0"/>
                </a:spcAft>
                <a:defRPr/>
              </a:pPr>
              <a:endParaRPr lang="en-US" dirty="0">
                <a:solidFill>
                  <a:srgbClr val="000000"/>
                </a:solidFill>
                <a:latin typeface="Arial" charset="0"/>
                <a:cs typeface="Arial" charset="0"/>
              </a:endParaRPr>
            </a:p>
          </p:txBody>
        </p:sp>
      </p:grpSp>
    </p:spTree>
    <p:extLst>
      <p:ext uri="{BB962C8B-B14F-4D97-AF65-F5344CB8AC3E}">
        <p14:creationId xmlns:p14="http://schemas.microsoft.com/office/powerpoint/2010/main" val="2940189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2pPr>
      <a:lvl3pPr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3pPr>
      <a:lvl4pPr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4pPr>
      <a:lvl5pPr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5pPr>
      <a:lvl6pPr marL="457200"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6pPr>
      <a:lvl7pPr marL="914400"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7pPr>
      <a:lvl8pPr marL="1371600"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8pPr>
      <a:lvl9pPr marL="1828800" algn="ctr" rtl="0" eaLnBrk="1" fontAlgn="base" hangingPunct="1">
        <a:spcBef>
          <a:spcPct val="0"/>
        </a:spcBef>
        <a:spcAft>
          <a:spcPct val="0"/>
        </a:spcAft>
        <a:defRPr sz="4000" b="1">
          <a:solidFill>
            <a:srgbClr val="C0C0C0"/>
          </a:solidFill>
          <a:effectLst>
            <a:outerShdw blurRad="38100" dist="38100" dir="2700000" algn="tl">
              <a:srgbClr val="000000"/>
            </a:outerShdw>
          </a:effectLst>
          <a:latin typeface="Trebuchet MS" pitchFamily="34" charset="0"/>
        </a:defRPr>
      </a:lvl9pPr>
    </p:titleStyle>
    <p:bodyStyle>
      <a:lvl1pPr marL="342900" indent="-342900" algn="l" rtl="0" eaLnBrk="1" fontAlgn="base" hangingPunct="1">
        <a:spcBef>
          <a:spcPct val="20000"/>
        </a:spcBef>
        <a:spcAft>
          <a:spcPct val="0"/>
        </a:spcAft>
        <a:defRPr sz="3200" b="1">
          <a:solidFill>
            <a:schemeClr val="bg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defRPr sz="2800">
          <a:solidFill>
            <a:schemeClr val="bg1"/>
          </a:solidFill>
          <a:latin typeface="+mn-lt"/>
        </a:defRPr>
      </a:lvl2pPr>
      <a:lvl3pPr marL="1143000" indent="-228600" algn="l" rtl="0" eaLnBrk="1" fontAlgn="base" hangingPunct="1">
        <a:spcBef>
          <a:spcPct val="20000"/>
        </a:spcBef>
        <a:spcAft>
          <a:spcPct val="0"/>
        </a:spcAft>
        <a:defRPr sz="2400">
          <a:solidFill>
            <a:schemeClr val="bg1"/>
          </a:solidFill>
          <a:latin typeface="+mn-lt"/>
        </a:defRPr>
      </a:lvl3pPr>
      <a:lvl4pPr marL="1600200" indent="-228600" algn="l" rtl="0" eaLnBrk="1" fontAlgn="base" hangingPunct="1">
        <a:spcBef>
          <a:spcPct val="20000"/>
        </a:spcBef>
        <a:spcAft>
          <a:spcPct val="0"/>
        </a:spcAft>
        <a:defRPr sz="2000">
          <a:solidFill>
            <a:schemeClr val="bg1"/>
          </a:solidFill>
          <a:latin typeface="+mn-lt"/>
        </a:defRPr>
      </a:lvl4pPr>
      <a:lvl5pPr marL="2057400" indent="-228600" algn="l" rtl="0" eaLnBrk="1" fontAlgn="base" hangingPunct="1">
        <a:spcBef>
          <a:spcPct val="20000"/>
        </a:spcBef>
        <a:spcAft>
          <a:spcPct val="0"/>
        </a:spcAft>
        <a:defRPr sz="2000">
          <a:solidFill>
            <a:schemeClr val="bg1"/>
          </a:solidFill>
          <a:latin typeface="+mn-lt"/>
        </a:defRPr>
      </a:lvl5pPr>
      <a:lvl6pPr marL="2514600" indent="-228600" algn="l" rtl="0" eaLnBrk="1" fontAlgn="base" hangingPunct="1">
        <a:spcBef>
          <a:spcPct val="20000"/>
        </a:spcBef>
        <a:spcAft>
          <a:spcPct val="0"/>
        </a:spcAft>
        <a:defRPr sz="2000">
          <a:solidFill>
            <a:schemeClr val="bg1"/>
          </a:solidFill>
          <a:latin typeface="+mn-lt"/>
        </a:defRPr>
      </a:lvl6pPr>
      <a:lvl7pPr marL="2971800" indent="-228600" algn="l" rtl="0" eaLnBrk="1" fontAlgn="base" hangingPunct="1">
        <a:spcBef>
          <a:spcPct val="20000"/>
        </a:spcBef>
        <a:spcAft>
          <a:spcPct val="0"/>
        </a:spcAft>
        <a:defRPr sz="2000">
          <a:solidFill>
            <a:schemeClr val="bg1"/>
          </a:solidFill>
          <a:latin typeface="+mn-lt"/>
        </a:defRPr>
      </a:lvl7pPr>
      <a:lvl8pPr marL="3429000" indent="-228600" algn="l" rtl="0" eaLnBrk="1" fontAlgn="base" hangingPunct="1">
        <a:spcBef>
          <a:spcPct val="20000"/>
        </a:spcBef>
        <a:spcAft>
          <a:spcPct val="0"/>
        </a:spcAft>
        <a:defRPr sz="2000">
          <a:solidFill>
            <a:schemeClr val="bg1"/>
          </a:solidFill>
          <a:latin typeface="+mn-lt"/>
        </a:defRPr>
      </a:lvl8pPr>
      <a:lvl9pPr marL="3886200" indent="-228600" algn="l" rtl="0" eaLnBrk="1" fontAlgn="base" hangingPunct="1">
        <a:spcBef>
          <a:spcPct val="20000"/>
        </a:spcBef>
        <a:spcAft>
          <a:spcPct val="0"/>
        </a:spcAft>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algn="ctr" eaLnBrk="1" hangingPunct="1">
              <a:lnSpc>
                <a:spcPts val="3600"/>
              </a:lnSpc>
              <a:spcBef>
                <a:spcPts val="1200"/>
              </a:spcBef>
              <a:defRPr/>
            </a:pPr>
            <a:r>
              <a:rPr lang="en-US" sz="4400" b="0" i="1" dirty="0">
                <a:effectLst/>
                <a:cs typeface="Times New Roman" pitchFamily="18" charset="0"/>
              </a:rPr>
              <a:t>God offers us reconciliation through Christ</a:t>
            </a:r>
          </a:p>
        </p:txBody>
      </p:sp>
      <p:sp>
        <p:nvSpPr>
          <p:cNvPr id="2" name="Title 1"/>
          <p:cNvSpPr>
            <a:spLocks noGrp="1"/>
          </p:cNvSpPr>
          <p:nvPr>
            <p:ph type="title"/>
          </p:nvPr>
        </p:nvSpPr>
        <p:spPr/>
        <p:txBody>
          <a:bodyPr/>
          <a:lstStyle/>
          <a:p>
            <a:pPr>
              <a:lnSpc>
                <a:spcPts val="4000"/>
              </a:lnSpc>
              <a:spcBef>
                <a:spcPts val="0"/>
              </a:spcBef>
            </a:pPr>
            <a:r>
              <a:rPr lang="en-US" sz="4400" dirty="0"/>
              <a:t>2 Corinthians 5:11 – 6:2</a:t>
            </a:r>
            <a:br>
              <a:rPr lang="en-US" sz="4400" dirty="0"/>
            </a:br>
            <a:r>
              <a:rPr lang="en-US" sz="4400" dirty="0"/>
              <a:t>The Ministry of Reconciliation – Part 1</a:t>
            </a:r>
          </a:p>
        </p:txBody>
      </p:sp>
      <p:sp>
        <p:nvSpPr>
          <p:cNvPr id="5" name="Text Box 4">
            <a:extLst>
              <a:ext uri="{FF2B5EF4-FFF2-40B4-BE49-F238E27FC236}">
                <a16:creationId xmlns="" xmlns:a16="http://schemas.microsoft.com/office/drawing/2014/main" id="{66567789-CAB2-4D7E-878E-DFFE38E8971D}"/>
              </a:ext>
            </a:extLst>
          </p:cNvPr>
          <p:cNvSpPr txBox="1">
            <a:spLocks noChangeArrowheads="1"/>
          </p:cNvSpPr>
          <p:nvPr/>
        </p:nvSpPr>
        <p:spPr bwMode="auto">
          <a:xfrm>
            <a:off x="172208" y="2527320"/>
            <a:ext cx="11839169" cy="419602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5:18</a:t>
            </a:r>
            <a:r>
              <a:rPr lang="en-US" sz="3200" dirty="0"/>
              <a:t> Now all these things are from </a:t>
            </a:r>
            <a:r>
              <a:rPr lang="en-US" sz="3200" u="sng" dirty="0"/>
              <a:t>God, who reconciled us to Himself through Christ</a:t>
            </a:r>
            <a:r>
              <a:rPr lang="en-US" sz="3200" dirty="0"/>
              <a:t> and gave us the ministry of reconciliation, </a:t>
            </a:r>
            <a:r>
              <a:rPr lang="en-US" sz="3200" baseline="30000" dirty="0"/>
              <a:t>19</a:t>
            </a:r>
            <a:r>
              <a:rPr lang="en-US" sz="3200" dirty="0"/>
              <a:t> namely, that </a:t>
            </a:r>
            <a:r>
              <a:rPr lang="en-US" sz="3200" u="sng" dirty="0"/>
              <a:t>God was in Christ reconciling the world to Himself, not counting their trespasses against them</a:t>
            </a:r>
            <a:r>
              <a:rPr lang="en-US" sz="3200" dirty="0"/>
              <a:t>, and He has committed to us the word of reconciliation. </a:t>
            </a:r>
            <a:br>
              <a:rPr lang="en-US" sz="3200" dirty="0"/>
            </a:br>
            <a:r>
              <a:rPr lang="en-US" sz="3200" baseline="30000" dirty="0"/>
              <a:t>20</a:t>
            </a:r>
            <a:r>
              <a:rPr lang="en-US" sz="3200" dirty="0"/>
              <a:t> Therefore, we are ambassadors for Christ, as though God were making an appeal through us: “We beg you on behalf of Christ, be reconciled to God. </a:t>
            </a:r>
            <a:r>
              <a:rPr lang="en-US" sz="3200" baseline="30000" dirty="0"/>
              <a:t>21</a:t>
            </a:r>
            <a:r>
              <a:rPr lang="en-US" sz="3200" dirty="0"/>
              <a:t> </a:t>
            </a:r>
            <a:r>
              <a:rPr lang="en-US" sz="3200" u="sng" dirty="0"/>
              <a:t>He made Him who knew no sin to be sin on our behalf, so that we might become the righteousness of God in Him</a:t>
            </a:r>
            <a:r>
              <a:rPr lang="en-US" sz="3200" dirty="0"/>
              <a:t> . . .” </a:t>
            </a:r>
          </a:p>
        </p:txBody>
      </p:sp>
    </p:spTree>
    <p:extLst>
      <p:ext uri="{BB962C8B-B14F-4D97-AF65-F5344CB8AC3E}">
        <p14:creationId xmlns:p14="http://schemas.microsoft.com/office/powerpoint/2010/main" val="899939267"/>
      </p:ext>
    </p:extLst>
  </p:cSld>
  <p:clrMapOvr>
    <a:masterClrMapping/>
  </p:clrMapOvr>
  <p:transition spd="med">
    <p:randomBa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COSTLY COMMITMENT</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E6A79309-64EC-4FD5-B8D5-3C73523CBF70}"/>
              </a:ext>
            </a:extLst>
          </p:cNvPr>
          <p:cNvSpPr txBox="1">
            <a:spLocks noChangeArrowheads="1"/>
          </p:cNvSpPr>
          <p:nvPr/>
        </p:nvSpPr>
        <p:spPr bwMode="auto">
          <a:xfrm>
            <a:off x="153837" y="4574106"/>
            <a:ext cx="11839169"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6:4</a:t>
            </a:r>
            <a:r>
              <a:rPr lang="en-US" sz="3200" dirty="0"/>
              <a:t> . . . but in everything commending ourselves as servants of God, in much endurance in afflictions, in hardships, in distresses, </a:t>
            </a:r>
            <a:r>
              <a:rPr lang="en-US" sz="3200" baseline="30000" dirty="0"/>
              <a:t>5</a:t>
            </a:r>
            <a:r>
              <a:rPr lang="en-US" sz="3200" dirty="0"/>
              <a:t> in beatings, in imprisonments, in tumults, in labors, in sleeplessness, in hunger . . . </a:t>
            </a:r>
          </a:p>
        </p:txBody>
      </p:sp>
    </p:spTree>
    <p:extLst>
      <p:ext uri="{BB962C8B-B14F-4D97-AF65-F5344CB8AC3E}">
        <p14:creationId xmlns:p14="http://schemas.microsoft.com/office/powerpoint/2010/main" val="824228357"/>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COSTLY COMMITMENT</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1</a:t>
            </a:r>
          </a:p>
        </p:txBody>
      </p:sp>
      <p:sp>
        <p:nvSpPr>
          <p:cNvPr id="5" name="Text Box 4">
            <a:extLst>
              <a:ext uri="{FF2B5EF4-FFF2-40B4-BE49-F238E27FC236}">
                <a16:creationId xmlns="" xmlns:a16="http://schemas.microsoft.com/office/drawing/2014/main" id="{E6A79309-64EC-4FD5-B8D5-3C73523CBF70}"/>
              </a:ext>
            </a:extLst>
          </p:cNvPr>
          <p:cNvSpPr txBox="1">
            <a:spLocks noChangeArrowheads="1"/>
          </p:cNvSpPr>
          <p:nvPr/>
        </p:nvSpPr>
        <p:spPr bwMode="auto">
          <a:xfrm>
            <a:off x="0" y="1676874"/>
            <a:ext cx="11839169" cy="3939540"/>
          </a:xfrm>
          <a:prstGeom prst="rect">
            <a:avLst/>
          </a:prstGeom>
          <a:solidFill>
            <a:schemeClr val="accent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000"/>
              </a:lnSpc>
            </a:pPr>
            <a:r>
              <a:rPr lang="en-US" sz="3200" dirty="0"/>
              <a:t>“How can we (inspire) a healthy respect for the truth? . . . One way is for (us) to faithfully live the Christian life and pay the price for doing so.  We need (Christians) who are willing to give up comfort, convenience, and even a good name for the sake of truth.  We need (Christians) who while suffering for the truth still maintain the joy of the Lord and thus testify to the greatness of the gospel they (communicate).  Then (some) people will conclude that if suffering does not take away our joy, the life of (following) God is indeed the best way to live.” (Ajith Fernando, </a:t>
            </a:r>
            <a:r>
              <a:rPr lang="en-US" sz="3200" i="1" dirty="0"/>
              <a:t>The Call to Joy &amp; Pain</a:t>
            </a:r>
            <a:r>
              <a:rPr lang="en-US" sz="3200" dirty="0"/>
              <a:t>, p. 108)</a:t>
            </a:r>
          </a:p>
        </p:txBody>
      </p:sp>
    </p:spTree>
    <p:extLst>
      <p:ext uri="{BB962C8B-B14F-4D97-AF65-F5344CB8AC3E}">
        <p14:creationId xmlns:p14="http://schemas.microsoft.com/office/powerpoint/2010/main" val="1239030219"/>
      </p:ext>
    </p:extLst>
  </p:cSld>
  <p:clrMapOvr>
    <a:masterClrMapping/>
  </p:clrMapOvr>
  <p:transition spd="med">
    <p:split orient="vert"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dirty="0">
                <a:cs typeface="Times New Roman" pitchFamily="18" charset="0"/>
              </a:rPr>
              <a:t>GENUINE GODLINESS</a:t>
            </a:r>
          </a:p>
          <a:p>
            <a:pPr marL="1371600" lvl="2" indent="-571500" eaLnBrk="1" hangingPunct="1">
              <a:lnSpc>
                <a:spcPts val="3600"/>
              </a:lnSpc>
              <a:spcBef>
                <a:spcPts val="1200"/>
              </a:spcBef>
              <a:buFont typeface="Wingdings" panose="05000000000000000000" pitchFamily="2" charset="2"/>
              <a:buChar char="Ø"/>
              <a:defRPr/>
            </a:pPr>
            <a:endParaRPr lang="en-US" sz="4000" dirty="0">
              <a:cs typeface="Times New Roman" pitchFamily="18" charset="0"/>
            </a:endParaRPr>
          </a:p>
          <a:p>
            <a:pPr marL="0" indent="0" algn="ctr" eaLnBrk="1" hangingPunct="1">
              <a:lnSpc>
                <a:spcPts val="3600"/>
              </a:lnSpc>
              <a:spcBef>
                <a:spcPts val="4200"/>
              </a:spcBef>
              <a:defRPr/>
            </a:pPr>
            <a:r>
              <a:rPr lang="en-US" sz="4800" b="0" i="1" dirty="0">
                <a:effectLst/>
                <a:cs typeface="Times New Roman" pitchFamily="18" charset="0"/>
              </a:rPr>
              <a:t>Moral integrity</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D912B6BF-CFF1-4219-AFD8-E86597CD95BC}"/>
              </a:ext>
            </a:extLst>
          </p:cNvPr>
          <p:cNvSpPr txBox="1">
            <a:spLocks noChangeArrowheads="1"/>
          </p:cNvSpPr>
          <p:nvPr/>
        </p:nvSpPr>
        <p:spPr bwMode="auto">
          <a:xfrm>
            <a:off x="172208" y="4460895"/>
            <a:ext cx="11839169"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a:t>
            </a:r>
            <a:r>
              <a:rPr lang="en-US" sz="3200" u="sng" dirty="0"/>
              <a:t>purity</a:t>
            </a:r>
            <a:r>
              <a:rPr lang="en-US" sz="3200" dirty="0"/>
              <a:t>, in knowledge, in patience, in kindness, . . . </a:t>
            </a:r>
            <a:br>
              <a:rPr lang="en-US" sz="3200" dirty="0"/>
            </a:br>
            <a:r>
              <a:rPr lang="en-US" sz="3200" dirty="0"/>
              <a:t>in genuine love . . . </a:t>
            </a:r>
          </a:p>
        </p:txBody>
      </p:sp>
    </p:spTree>
    <p:extLst>
      <p:ext uri="{BB962C8B-B14F-4D97-AF65-F5344CB8AC3E}">
        <p14:creationId xmlns:p14="http://schemas.microsoft.com/office/powerpoint/2010/main" val="3494275109"/>
      </p:ext>
    </p:extLst>
  </p:cSld>
  <p:clrMapOvr>
    <a:masterClrMapping/>
  </p:clrMapOvr>
  <p:transition spd="med">
    <p:randomBa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dirty="0">
                <a:cs typeface="Times New Roman" pitchFamily="18" charset="0"/>
              </a:rPr>
              <a:t>GENUINE GODLINESS</a:t>
            </a:r>
          </a:p>
          <a:p>
            <a:pPr marL="1371600" lvl="2" indent="-571500" eaLnBrk="1" hangingPunct="1">
              <a:lnSpc>
                <a:spcPts val="3600"/>
              </a:lnSpc>
              <a:spcBef>
                <a:spcPts val="1200"/>
              </a:spcBef>
              <a:buFont typeface="Wingdings" panose="05000000000000000000" pitchFamily="2" charset="2"/>
              <a:buChar char="Ø"/>
              <a:defRPr/>
            </a:pPr>
            <a:endParaRPr lang="en-US" sz="4000" dirty="0">
              <a:cs typeface="Times New Roman" pitchFamily="18" charset="0"/>
            </a:endParaRPr>
          </a:p>
          <a:p>
            <a:pPr marL="0" indent="0" algn="ctr" eaLnBrk="1" hangingPunct="1">
              <a:lnSpc>
                <a:spcPts val="3600"/>
              </a:lnSpc>
              <a:spcBef>
                <a:spcPts val="4200"/>
              </a:spcBef>
              <a:defRPr/>
            </a:pPr>
            <a:r>
              <a:rPr lang="en-US" sz="4800" b="0" i="1" dirty="0">
                <a:effectLst/>
                <a:cs typeface="Times New Roman" pitchFamily="18" charset="0"/>
              </a:rPr>
              <a:t>Biblically-informed world-view</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D912B6BF-CFF1-4219-AFD8-E86597CD95BC}"/>
              </a:ext>
            </a:extLst>
          </p:cNvPr>
          <p:cNvSpPr txBox="1">
            <a:spLocks noChangeArrowheads="1"/>
          </p:cNvSpPr>
          <p:nvPr/>
        </p:nvSpPr>
        <p:spPr bwMode="auto">
          <a:xfrm>
            <a:off x="172208" y="4460895"/>
            <a:ext cx="11839169"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purity, in </a:t>
            </a:r>
            <a:r>
              <a:rPr lang="en-US" sz="3200" u="sng" dirty="0"/>
              <a:t>knowledge</a:t>
            </a:r>
            <a:r>
              <a:rPr lang="en-US" sz="3200" dirty="0"/>
              <a:t>, in patience, in kindness, . . . </a:t>
            </a:r>
            <a:br>
              <a:rPr lang="en-US" sz="3200" dirty="0"/>
            </a:br>
            <a:r>
              <a:rPr lang="en-US" sz="3200" dirty="0"/>
              <a:t>in genuine love . . . </a:t>
            </a:r>
          </a:p>
        </p:txBody>
      </p:sp>
    </p:spTree>
    <p:extLst>
      <p:ext uri="{BB962C8B-B14F-4D97-AF65-F5344CB8AC3E}">
        <p14:creationId xmlns:p14="http://schemas.microsoft.com/office/powerpoint/2010/main" val="3426192591"/>
      </p:ext>
    </p:extLst>
  </p:cSld>
  <p:clrMapOvr>
    <a:masterClrMapping/>
  </p:clrMapOvr>
  <p:transition spd="med">
    <p:randomBa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dirty="0">
                <a:cs typeface="Times New Roman" pitchFamily="18" charset="0"/>
              </a:rPr>
              <a:t>GENUINE GODLINESS</a:t>
            </a:r>
          </a:p>
          <a:p>
            <a:pPr marL="1371600" lvl="2" indent="-571500" eaLnBrk="1" hangingPunct="1">
              <a:lnSpc>
                <a:spcPts val="3600"/>
              </a:lnSpc>
              <a:spcBef>
                <a:spcPts val="1200"/>
              </a:spcBef>
              <a:buFont typeface="Wingdings" panose="05000000000000000000" pitchFamily="2" charset="2"/>
              <a:buChar char="Ø"/>
              <a:defRPr/>
            </a:pPr>
            <a:endParaRPr lang="en-US" sz="4000" dirty="0">
              <a:cs typeface="Times New Roman" pitchFamily="18" charset="0"/>
            </a:endParaRPr>
          </a:p>
          <a:p>
            <a:pPr marL="0" indent="0" algn="ctr" eaLnBrk="1" hangingPunct="1">
              <a:lnSpc>
                <a:spcPts val="3600"/>
              </a:lnSpc>
              <a:spcBef>
                <a:spcPts val="4200"/>
              </a:spcBef>
              <a:defRPr/>
            </a:pPr>
            <a:r>
              <a:rPr lang="en-US" sz="4800" b="0" i="1" dirty="0">
                <a:effectLst/>
                <a:cs typeface="Times New Roman" pitchFamily="18" charset="0"/>
              </a:rPr>
              <a:t>Forbearance &amp; active goodness</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D912B6BF-CFF1-4219-AFD8-E86597CD95BC}"/>
              </a:ext>
            </a:extLst>
          </p:cNvPr>
          <p:cNvSpPr txBox="1">
            <a:spLocks noChangeArrowheads="1"/>
          </p:cNvSpPr>
          <p:nvPr/>
        </p:nvSpPr>
        <p:spPr bwMode="auto">
          <a:xfrm>
            <a:off x="172208" y="4460895"/>
            <a:ext cx="11839169"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purity, in knowledge, in </a:t>
            </a:r>
            <a:r>
              <a:rPr lang="en-US" sz="3200" u="sng" dirty="0"/>
              <a:t>patience</a:t>
            </a:r>
            <a:r>
              <a:rPr lang="en-US" sz="3200" dirty="0"/>
              <a:t>, in </a:t>
            </a:r>
            <a:r>
              <a:rPr lang="en-US" sz="3200" u="sng" dirty="0"/>
              <a:t>kindness</a:t>
            </a:r>
            <a:r>
              <a:rPr lang="en-US" sz="3200" dirty="0"/>
              <a:t>, . . . </a:t>
            </a:r>
            <a:br>
              <a:rPr lang="en-US" sz="3200" dirty="0"/>
            </a:br>
            <a:r>
              <a:rPr lang="en-US" sz="3200" dirty="0"/>
              <a:t>in </a:t>
            </a:r>
            <a:r>
              <a:rPr lang="en-US" sz="3200" u="sng" dirty="0"/>
              <a:t>genuine love</a:t>
            </a:r>
            <a:r>
              <a:rPr lang="en-US" sz="3200" dirty="0"/>
              <a:t> . . . </a:t>
            </a:r>
          </a:p>
        </p:txBody>
      </p:sp>
    </p:spTree>
    <p:extLst>
      <p:ext uri="{BB962C8B-B14F-4D97-AF65-F5344CB8AC3E}">
        <p14:creationId xmlns:p14="http://schemas.microsoft.com/office/powerpoint/2010/main" val="4129393224"/>
      </p:ext>
    </p:extLst>
  </p:cSld>
  <p:clrMapOvr>
    <a:masterClrMapping/>
  </p:clrMapOvr>
  <p:transition spd="med">
    <p:randomBa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DEPENDENCE ON GOD</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A385D881-EAE9-4A68-B530-85E81C10CB0C}"/>
              </a:ext>
            </a:extLst>
          </p:cNvPr>
          <p:cNvSpPr txBox="1">
            <a:spLocks noChangeArrowheads="1"/>
          </p:cNvSpPr>
          <p:nvPr/>
        </p:nvSpPr>
        <p:spPr bwMode="auto">
          <a:xfrm>
            <a:off x="172208" y="4460895"/>
            <a:ext cx="11839169" cy="132343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the Holy Spirit . . . </a:t>
            </a:r>
            <a:r>
              <a:rPr lang="en-US" sz="3200" baseline="30000" dirty="0"/>
              <a:t>6:7</a:t>
            </a:r>
            <a:r>
              <a:rPr lang="en-US" sz="3200" dirty="0"/>
              <a:t> in the word of truth, in the power of God; by the weapons of righteousness for the right hand and the left . . .</a:t>
            </a:r>
          </a:p>
        </p:txBody>
      </p:sp>
    </p:spTree>
    <p:extLst>
      <p:ext uri="{BB962C8B-B14F-4D97-AF65-F5344CB8AC3E}">
        <p14:creationId xmlns:p14="http://schemas.microsoft.com/office/powerpoint/2010/main" val="356175551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box(ou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DEPENDENCE ON GOD</a:t>
            </a:r>
          </a:p>
          <a:p>
            <a:pPr marL="1371600" lvl="2" indent="-571500" eaLnBrk="1" hangingPunct="1">
              <a:lnSpc>
                <a:spcPts val="3600"/>
              </a:lnSpc>
              <a:spcBef>
                <a:spcPts val="1200"/>
              </a:spcBef>
              <a:buFont typeface="Wingdings" panose="05000000000000000000" pitchFamily="2" charset="2"/>
              <a:buChar char="Ø"/>
              <a:defRPr/>
            </a:pPr>
            <a:endParaRPr lang="en-US" sz="4000" dirty="0">
              <a:cs typeface="Times New Roman" pitchFamily="18" charset="0"/>
            </a:endParaRPr>
          </a:p>
          <a:p>
            <a:pPr marL="1371600" lvl="2" indent="-571500" eaLnBrk="1" hangingPunct="1">
              <a:lnSpc>
                <a:spcPts val="3600"/>
              </a:lnSpc>
              <a:spcBef>
                <a:spcPts val="1200"/>
              </a:spcBef>
              <a:buFont typeface="Wingdings" panose="05000000000000000000" pitchFamily="2" charset="2"/>
              <a:buChar char="Ø"/>
              <a:defRPr/>
            </a:pPr>
            <a:endParaRPr lang="en-US" sz="4000" b="0" dirty="0">
              <a:effectLst/>
              <a:cs typeface="Times New Roman" pitchFamily="18" charset="0"/>
            </a:endParaRPr>
          </a:p>
          <a:p>
            <a:pPr marL="0" indent="0" algn="ctr" eaLnBrk="1" hangingPunct="1">
              <a:lnSpc>
                <a:spcPts val="3600"/>
              </a:lnSpc>
              <a:spcBef>
                <a:spcPts val="1800"/>
              </a:spcBef>
              <a:defRPr/>
            </a:pPr>
            <a:r>
              <a:rPr lang="en-US" sz="4400" b="0" i="1" dirty="0">
                <a:effectLst/>
                <a:cs typeface="Times New Roman" pitchFamily="18" charset="0"/>
              </a:rPr>
              <a:t>Not on celebrity pastors, slick marketing, entertainment, manipulation, intimidation</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A385D881-EAE9-4A68-B530-85E81C10CB0C}"/>
              </a:ext>
            </a:extLst>
          </p:cNvPr>
          <p:cNvSpPr txBox="1">
            <a:spLocks noChangeArrowheads="1"/>
          </p:cNvSpPr>
          <p:nvPr/>
        </p:nvSpPr>
        <p:spPr bwMode="auto">
          <a:xfrm>
            <a:off x="172208" y="4460895"/>
            <a:ext cx="11839169" cy="132343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the Holy Spirit . . . </a:t>
            </a:r>
            <a:r>
              <a:rPr lang="en-US" sz="3200" baseline="30000" dirty="0"/>
              <a:t>6:7</a:t>
            </a:r>
            <a:r>
              <a:rPr lang="en-US" sz="3200" dirty="0"/>
              <a:t> in the word of truth, in the power of God; by the weapons of righteousness for the right hand and the left . . .</a:t>
            </a:r>
          </a:p>
        </p:txBody>
      </p:sp>
    </p:spTree>
    <p:extLst>
      <p:ext uri="{BB962C8B-B14F-4D97-AF65-F5344CB8AC3E}">
        <p14:creationId xmlns:p14="http://schemas.microsoft.com/office/powerpoint/2010/main" val="4050429132"/>
      </p:ext>
    </p:extLst>
  </p:cSld>
  <p:clrMapOvr>
    <a:masterClrMapping/>
  </p:clrMapOvr>
  <p:transition spd="med">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DEPENDENCE ON GOD</a:t>
            </a:r>
          </a:p>
          <a:p>
            <a:pPr marL="1371600" lvl="2" indent="-571500" eaLnBrk="1" hangingPunct="1">
              <a:lnSpc>
                <a:spcPts val="3600"/>
              </a:lnSpc>
              <a:spcBef>
                <a:spcPts val="1200"/>
              </a:spcBef>
              <a:buFont typeface="Wingdings" panose="05000000000000000000" pitchFamily="2" charset="2"/>
              <a:buChar char="Ø"/>
              <a:defRPr/>
            </a:pPr>
            <a:endParaRPr lang="en-US" sz="4000" dirty="0">
              <a:cs typeface="Times New Roman" pitchFamily="18" charset="0"/>
            </a:endParaRPr>
          </a:p>
          <a:p>
            <a:pPr marL="1371600" lvl="2" indent="-571500" eaLnBrk="1" hangingPunct="1">
              <a:lnSpc>
                <a:spcPts val="3600"/>
              </a:lnSpc>
              <a:spcBef>
                <a:spcPts val="1200"/>
              </a:spcBef>
              <a:buFont typeface="Wingdings" panose="05000000000000000000" pitchFamily="2" charset="2"/>
              <a:buChar char="Ø"/>
              <a:defRPr/>
            </a:pPr>
            <a:endParaRPr lang="en-US" sz="4000" b="0" dirty="0">
              <a:effectLst/>
              <a:cs typeface="Times New Roman" pitchFamily="18" charset="0"/>
            </a:endParaRPr>
          </a:p>
          <a:p>
            <a:pPr marL="0" indent="0" algn="ctr" eaLnBrk="1" hangingPunct="1">
              <a:lnSpc>
                <a:spcPts val="3600"/>
              </a:lnSpc>
              <a:spcBef>
                <a:spcPts val="1800"/>
              </a:spcBef>
              <a:defRPr/>
            </a:pPr>
            <a:r>
              <a:rPr lang="en-US" sz="4400" b="0" i="1" dirty="0">
                <a:effectLst/>
                <a:cs typeface="Times New Roman" pitchFamily="18" charset="0"/>
              </a:rPr>
              <a:t>But on God’s power </a:t>
            </a:r>
            <a:br>
              <a:rPr lang="en-US" sz="4400" b="0" i="1" dirty="0">
                <a:effectLst/>
                <a:cs typeface="Times New Roman" pitchFamily="18" charset="0"/>
              </a:rPr>
            </a:br>
            <a:r>
              <a:rPr lang="en-US" sz="4400" b="0" i="1" dirty="0">
                <a:effectLst/>
                <a:cs typeface="Times New Roman" pitchFamily="18" charset="0"/>
              </a:rPr>
              <a:t>appropriated by humble prayer</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A385D881-EAE9-4A68-B530-85E81C10CB0C}"/>
              </a:ext>
            </a:extLst>
          </p:cNvPr>
          <p:cNvSpPr txBox="1">
            <a:spLocks noChangeArrowheads="1"/>
          </p:cNvSpPr>
          <p:nvPr/>
        </p:nvSpPr>
        <p:spPr bwMode="auto">
          <a:xfrm>
            <a:off x="172208" y="4460895"/>
            <a:ext cx="11839169" cy="1323439"/>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6:6</a:t>
            </a:r>
            <a:r>
              <a:rPr lang="en-US" sz="3200" dirty="0"/>
              <a:t> . . . in the Holy Spirit . . . </a:t>
            </a:r>
            <a:r>
              <a:rPr lang="en-US" sz="3200" baseline="30000" dirty="0"/>
              <a:t>6:7</a:t>
            </a:r>
            <a:r>
              <a:rPr lang="en-US" sz="3200" dirty="0"/>
              <a:t> in the word of truth, in the power of God; by the weapons of righteousness for the right hand and the left . . .</a:t>
            </a:r>
          </a:p>
        </p:txBody>
      </p:sp>
    </p:spTree>
    <p:extLst>
      <p:ext uri="{BB962C8B-B14F-4D97-AF65-F5344CB8AC3E}">
        <p14:creationId xmlns:p14="http://schemas.microsoft.com/office/powerpoint/2010/main" val="1607963272"/>
      </p:ext>
    </p:extLst>
  </p:cSld>
  <p:clrMapOvr>
    <a:masterClrMapping/>
  </p:clrMapOvr>
  <p:transition spd="med">
    <p:randomBa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COSTLY COMMITMENT</a:t>
            </a:r>
          </a:p>
          <a:p>
            <a:pPr marL="1371600" lvl="2" indent="-571500" eaLnBrk="1" hangingPunct="1">
              <a:lnSpc>
                <a:spcPts val="3600"/>
              </a:lnSpc>
              <a:spcBef>
                <a:spcPts val="1200"/>
              </a:spcBef>
              <a:buFont typeface="Wingdings" panose="05000000000000000000" pitchFamily="2" charset="2"/>
              <a:buChar char="Ø"/>
              <a:defRPr/>
            </a:pPr>
            <a:r>
              <a:rPr lang="en-US" sz="4000" dirty="0">
                <a:cs typeface="Times New Roman" pitchFamily="18" charset="0"/>
              </a:rPr>
              <a:t>GENUINE GODLINESS</a:t>
            </a:r>
          </a:p>
          <a:p>
            <a:pPr marL="1371600" lvl="2" indent="-571500" eaLnBrk="1" hangingPunct="1">
              <a:lnSpc>
                <a:spcPts val="3600"/>
              </a:lnSpc>
              <a:spcBef>
                <a:spcPts val="1200"/>
              </a:spcBef>
              <a:buFont typeface="Wingdings" panose="05000000000000000000" pitchFamily="2" charset="2"/>
              <a:buChar char="Ø"/>
              <a:defRPr/>
            </a:pPr>
            <a:r>
              <a:rPr lang="en-US" sz="4000" b="0" dirty="0">
                <a:effectLst/>
                <a:cs typeface="Times New Roman" pitchFamily="18" charset="0"/>
              </a:rPr>
              <a:t>DEPENDENCE ON GOD</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Tree>
    <p:extLst>
      <p:ext uri="{BB962C8B-B14F-4D97-AF65-F5344CB8AC3E}">
        <p14:creationId xmlns:p14="http://schemas.microsoft.com/office/powerpoint/2010/main" val="2392112991"/>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A PARADOXICAL QUALITY OF LIFE</a:t>
            </a: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algn="ctr" eaLnBrk="1" hangingPunct="1">
              <a:lnSpc>
                <a:spcPts val="3600"/>
              </a:lnSpc>
              <a:spcBef>
                <a:spcPts val="0"/>
              </a:spcBef>
              <a:defRPr/>
            </a:pPr>
            <a:r>
              <a:rPr lang="en-US" sz="4400" b="0" i="1" dirty="0">
                <a:effectLst/>
                <a:cs typeface="Times New Roman" pitchFamily="18" charset="0"/>
              </a:rPr>
              <a:t>Some will thank us . . . </a:t>
            </a:r>
            <a:br>
              <a:rPr lang="en-US" sz="4400" b="0" i="1" dirty="0">
                <a:effectLst/>
                <a:cs typeface="Times New Roman" pitchFamily="18" charset="0"/>
              </a:rPr>
            </a:br>
            <a:r>
              <a:rPr lang="en-US" sz="4400" b="0" i="1" dirty="0">
                <a:effectLst/>
                <a:cs typeface="Times New Roman" pitchFamily="18" charset="0"/>
              </a:rPr>
              <a:t>. . . but others will vilify us </a:t>
            </a:r>
            <a:endParaRPr lang="en-US" sz="4400" i="1" dirty="0">
              <a:effectLst>
                <a:outerShdw blurRad="38100" dist="38100" dir="2700000" algn="tl">
                  <a:srgbClr val="000000">
                    <a:alpha val="43137"/>
                  </a:srgbClr>
                </a:outerShdw>
              </a:effectLst>
              <a:cs typeface="Times New Roman" pitchFamily="18" charset="0"/>
            </a:endParaRP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73915F56-6AD1-44FC-BEB1-AE0BA4A9CB97}"/>
              </a:ext>
            </a:extLst>
          </p:cNvPr>
          <p:cNvSpPr txBox="1">
            <a:spLocks noChangeArrowheads="1"/>
          </p:cNvSpPr>
          <p:nvPr/>
        </p:nvSpPr>
        <p:spPr bwMode="auto">
          <a:xfrm>
            <a:off x="172208" y="2422545"/>
            <a:ext cx="11839169" cy="2144177"/>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6:8</a:t>
            </a:r>
            <a:r>
              <a:rPr lang="en-US" sz="3200" dirty="0"/>
              <a:t> . . . by glory and dishonor, by evil report and good report; </a:t>
            </a:r>
            <a:r>
              <a:rPr lang="en-US" sz="3200" dirty="0">
                <a:solidFill>
                  <a:schemeClr val="bg1"/>
                </a:solidFill>
              </a:rPr>
              <a:t>regarded as deceivers and yet true; </a:t>
            </a:r>
            <a:r>
              <a:rPr lang="en-US" sz="3200" baseline="30000" dirty="0">
                <a:solidFill>
                  <a:schemeClr val="bg1"/>
                </a:solidFill>
              </a:rPr>
              <a:t>9</a:t>
            </a:r>
            <a:r>
              <a:rPr lang="en-US" sz="3200" dirty="0">
                <a:solidFill>
                  <a:schemeClr val="bg1"/>
                </a:solidFill>
              </a:rPr>
              <a:t> as unknown yet well-known, as dying yet behold, we live; as punished yet not put to death, </a:t>
            </a:r>
            <a:r>
              <a:rPr lang="en-US" sz="3200" baseline="30000" dirty="0">
                <a:solidFill>
                  <a:schemeClr val="bg1"/>
                </a:solidFill>
              </a:rPr>
              <a:t>10</a:t>
            </a:r>
            <a:r>
              <a:rPr lang="en-US" sz="3200" dirty="0">
                <a:solidFill>
                  <a:schemeClr val="bg1"/>
                </a:solidFill>
              </a:rPr>
              <a:t> as sorrowful yet always rejoicing, as poor yet making many rich, as having nothing yet possessing all things. </a:t>
            </a:r>
          </a:p>
        </p:txBody>
      </p:sp>
    </p:spTree>
    <p:extLst>
      <p:ext uri="{BB962C8B-B14F-4D97-AF65-F5344CB8AC3E}">
        <p14:creationId xmlns:p14="http://schemas.microsoft.com/office/powerpoint/2010/main" val="471320534"/>
      </p:ext>
    </p:extLst>
  </p:cSld>
  <p:clrMapOvr>
    <a:masterClrMapping/>
  </p:clrMapOvr>
  <p:transition spd="med">
    <p:randomBa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algn="ctr" eaLnBrk="1" hangingPunct="1">
              <a:lnSpc>
                <a:spcPts val="3600"/>
              </a:lnSpc>
              <a:spcBef>
                <a:spcPts val="1200"/>
              </a:spcBef>
              <a:defRPr/>
            </a:pPr>
            <a:r>
              <a:rPr lang="en-US" sz="4400" b="0" i="1" dirty="0">
                <a:effectLst/>
                <a:cs typeface="Times New Roman" pitchFamily="18" charset="0"/>
              </a:rPr>
              <a:t>God gives us the ministry of reconciliation</a:t>
            </a:r>
          </a:p>
        </p:txBody>
      </p:sp>
      <p:sp>
        <p:nvSpPr>
          <p:cNvPr id="2" name="Title 1"/>
          <p:cNvSpPr>
            <a:spLocks noGrp="1"/>
          </p:cNvSpPr>
          <p:nvPr>
            <p:ph type="title"/>
          </p:nvPr>
        </p:nvSpPr>
        <p:spPr/>
        <p:txBody>
          <a:bodyPr/>
          <a:lstStyle/>
          <a:p>
            <a:pPr>
              <a:lnSpc>
                <a:spcPts val="4000"/>
              </a:lnSpc>
              <a:spcBef>
                <a:spcPts val="0"/>
              </a:spcBef>
            </a:pPr>
            <a:r>
              <a:rPr lang="en-US" sz="4400" dirty="0"/>
              <a:t>2 Corinthians 5:11 – 6:2</a:t>
            </a:r>
            <a:br>
              <a:rPr lang="en-US" sz="4400" dirty="0"/>
            </a:br>
            <a:r>
              <a:rPr lang="en-US" sz="4400" dirty="0"/>
              <a:t>The Ministry of Reconciliation – Part 1</a:t>
            </a:r>
          </a:p>
        </p:txBody>
      </p:sp>
      <p:sp>
        <p:nvSpPr>
          <p:cNvPr id="5" name="Text Box 4">
            <a:extLst>
              <a:ext uri="{FF2B5EF4-FFF2-40B4-BE49-F238E27FC236}">
                <a16:creationId xmlns="" xmlns:a16="http://schemas.microsoft.com/office/drawing/2014/main" id="{66567789-CAB2-4D7E-878E-DFFE38E8971D}"/>
              </a:ext>
            </a:extLst>
          </p:cNvPr>
          <p:cNvSpPr txBox="1">
            <a:spLocks noChangeArrowheads="1"/>
          </p:cNvSpPr>
          <p:nvPr/>
        </p:nvSpPr>
        <p:spPr bwMode="auto">
          <a:xfrm>
            <a:off x="172208" y="2527320"/>
            <a:ext cx="11839169" cy="419602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5:18</a:t>
            </a:r>
            <a:r>
              <a:rPr lang="en-US" sz="3200" dirty="0"/>
              <a:t> Now all these things are from God, who reconciled us to Himself through Christ and </a:t>
            </a:r>
            <a:r>
              <a:rPr lang="en-US" sz="3200" u="sng" dirty="0"/>
              <a:t>gave us the ministry of reconciliation</a:t>
            </a:r>
            <a:r>
              <a:rPr lang="en-US" sz="3200" dirty="0"/>
              <a:t>, </a:t>
            </a:r>
            <a:r>
              <a:rPr lang="en-US" sz="3200" baseline="30000" dirty="0"/>
              <a:t>19</a:t>
            </a:r>
            <a:r>
              <a:rPr lang="en-US" sz="3200" dirty="0"/>
              <a:t> namely, that God was in Christ reconciling the world to Himself, not counting their trespasses against them, and He has committed to us the word of reconciliation. </a:t>
            </a:r>
            <a:br>
              <a:rPr lang="en-US" sz="3200" dirty="0"/>
            </a:br>
            <a:r>
              <a:rPr lang="en-US" sz="3200" baseline="30000" dirty="0"/>
              <a:t>20</a:t>
            </a:r>
            <a:r>
              <a:rPr lang="en-US" sz="3200" dirty="0"/>
              <a:t> Therefore, </a:t>
            </a:r>
            <a:r>
              <a:rPr lang="en-US" sz="3200" u="sng" dirty="0"/>
              <a:t>we are ambassadors for Christ</a:t>
            </a:r>
            <a:r>
              <a:rPr lang="en-US" sz="3200" dirty="0"/>
              <a:t>, as though God were making an appeal through us: “We beg you on behalf of Christ, be reconciled to God. </a:t>
            </a:r>
            <a:r>
              <a:rPr lang="en-US" sz="3200" baseline="30000" dirty="0"/>
              <a:t>21</a:t>
            </a:r>
            <a:r>
              <a:rPr lang="en-US" sz="3200" dirty="0"/>
              <a:t> He made Him who knew no sin to be sin on our behalf, so that we might become the righteousness of God in Him . . .” </a:t>
            </a:r>
          </a:p>
        </p:txBody>
      </p:sp>
    </p:spTree>
    <p:extLst>
      <p:ext uri="{BB962C8B-B14F-4D97-AF65-F5344CB8AC3E}">
        <p14:creationId xmlns:p14="http://schemas.microsoft.com/office/powerpoint/2010/main" val="3744342048"/>
      </p:ext>
    </p:extLst>
  </p:cSld>
  <p:clrMapOvr>
    <a:masterClrMapping/>
  </p:clrMapOvr>
  <p:transition spd="med">
    <p:randomBa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A PARADOXICAL QUALITY OF LIFE</a:t>
            </a: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eaLnBrk="1" hangingPunct="1">
              <a:lnSpc>
                <a:spcPts val="3600"/>
              </a:lnSpc>
              <a:spcBef>
                <a:spcPts val="1200"/>
              </a:spcBef>
              <a:defRPr/>
            </a:pPr>
            <a:endParaRPr lang="en-US" sz="4400" b="0" dirty="0">
              <a:effectLst/>
              <a:cs typeface="Times New Roman" pitchFamily="18" charset="0"/>
            </a:endParaRPr>
          </a:p>
          <a:p>
            <a:pPr marL="0" indent="0" algn="ctr" eaLnBrk="1" hangingPunct="1">
              <a:lnSpc>
                <a:spcPts val="3600"/>
              </a:lnSpc>
              <a:spcBef>
                <a:spcPts val="0"/>
              </a:spcBef>
              <a:defRPr/>
            </a:pPr>
            <a:r>
              <a:rPr lang="en-US" sz="4400" b="0" i="1" dirty="0">
                <a:effectLst/>
                <a:cs typeface="Times New Roman" pitchFamily="18" charset="0"/>
              </a:rPr>
              <a:t>We will live difficult lives . . .</a:t>
            </a:r>
          </a:p>
          <a:p>
            <a:pPr marL="0" indent="0" algn="ctr" eaLnBrk="1" hangingPunct="1">
              <a:lnSpc>
                <a:spcPts val="3600"/>
              </a:lnSpc>
              <a:spcBef>
                <a:spcPts val="0"/>
              </a:spcBef>
              <a:defRPr/>
            </a:pPr>
            <a:r>
              <a:rPr lang="en-US" sz="4400" b="0" i="1" dirty="0">
                <a:effectLst/>
                <a:cs typeface="Times New Roman" pitchFamily="18" charset="0"/>
              </a:rPr>
              <a:t>. . . but our quality of life is ensured </a:t>
            </a:r>
            <a:br>
              <a:rPr lang="en-US" sz="4400" b="0" i="1" dirty="0">
                <a:effectLst/>
                <a:cs typeface="Times New Roman" pitchFamily="18" charset="0"/>
              </a:rPr>
            </a:br>
            <a:r>
              <a:rPr lang="en-US" sz="4400" b="0" i="1" dirty="0">
                <a:effectLst/>
                <a:cs typeface="Times New Roman" pitchFamily="18" charset="0"/>
              </a:rPr>
              <a:t>by </a:t>
            </a:r>
            <a:r>
              <a:rPr lang="en-US" sz="4400" b="0" i="1">
                <a:effectLst/>
                <a:cs typeface="Times New Roman" pitchFamily="18" charset="0"/>
              </a:rPr>
              <a:t>our relationship </a:t>
            </a:r>
            <a:r>
              <a:rPr lang="en-US" sz="4400" b="0" i="1" dirty="0">
                <a:effectLst/>
                <a:cs typeface="Times New Roman" pitchFamily="18" charset="0"/>
              </a:rPr>
              <a:t>with God</a:t>
            </a:r>
            <a:endParaRPr lang="en-US" sz="4400" i="1" dirty="0">
              <a:effectLst>
                <a:outerShdw blurRad="38100" dist="38100" dir="2700000" algn="tl">
                  <a:srgbClr val="000000">
                    <a:alpha val="43137"/>
                  </a:srgbClr>
                </a:outerShdw>
              </a:effectLst>
              <a:cs typeface="Times New Roman" pitchFamily="18" charset="0"/>
            </a:endParaRP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73915F56-6AD1-44FC-BEB1-AE0BA4A9CB97}"/>
              </a:ext>
            </a:extLst>
          </p:cNvPr>
          <p:cNvSpPr txBox="1">
            <a:spLocks noChangeArrowheads="1"/>
          </p:cNvSpPr>
          <p:nvPr/>
        </p:nvSpPr>
        <p:spPr bwMode="auto">
          <a:xfrm>
            <a:off x="172208" y="2422545"/>
            <a:ext cx="11839169" cy="2144177"/>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6:8</a:t>
            </a:r>
            <a:r>
              <a:rPr lang="en-US" sz="3200" dirty="0"/>
              <a:t> </a:t>
            </a:r>
            <a:r>
              <a:rPr lang="en-US" sz="3200" dirty="0">
                <a:solidFill>
                  <a:schemeClr val="bg1">
                    <a:lumMod val="65000"/>
                  </a:schemeClr>
                </a:solidFill>
              </a:rPr>
              <a:t>. . . by glory and dishonor, by evil report and good report; </a:t>
            </a:r>
            <a:r>
              <a:rPr lang="en-US" sz="3200" dirty="0"/>
              <a:t>regarded as deceivers and yet true; </a:t>
            </a:r>
            <a:r>
              <a:rPr lang="en-US" sz="3200" baseline="30000" dirty="0"/>
              <a:t>9</a:t>
            </a:r>
            <a:r>
              <a:rPr lang="en-US" sz="3200" dirty="0"/>
              <a:t> as unknown yet well-known, as dying yet behold, we live; as punished yet not put to death, </a:t>
            </a:r>
            <a:r>
              <a:rPr lang="en-US" sz="3200" baseline="30000" dirty="0"/>
              <a:t>10</a:t>
            </a:r>
            <a:r>
              <a:rPr lang="en-US" sz="3200" dirty="0"/>
              <a:t> as sorrowful yet always rejoicing, as poor yet making many rich, as having nothing yet possessing all things. </a:t>
            </a:r>
          </a:p>
        </p:txBody>
      </p:sp>
    </p:spTree>
    <p:extLst>
      <p:ext uri="{BB962C8B-B14F-4D97-AF65-F5344CB8AC3E}">
        <p14:creationId xmlns:p14="http://schemas.microsoft.com/office/powerpoint/2010/main" val="1488986996"/>
      </p:ext>
    </p:extLst>
  </p:cSld>
  <p:clrMapOvr>
    <a:masterClrMapping/>
  </p:clrMapOvr>
  <p:transition spd="med">
    <p:randomBa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SPEAK THE MESSAGE OF RECONCILIATION</a:t>
            </a:r>
          </a:p>
        </p:txBody>
      </p:sp>
      <p:sp>
        <p:nvSpPr>
          <p:cNvPr id="2" name="Title 1"/>
          <p:cNvSpPr>
            <a:spLocks noGrp="1"/>
          </p:cNvSpPr>
          <p:nvPr>
            <p:ph type="title"/>
          </p:nvPr>
        </p:nvSpPr>
        <p:spPr/>
        <p:txBody>
          <a:bodyPr/>
          <a:lstStyle/>
          <a:p>
            <a:pPr>
              <a:lnSpc>
                <a:spcPts val="4000"/>
              </a:lnSpc>
              <a:spcBef>
                <a:spcPts val="0"/>
              </a:spcBef>
            </a:pPr>
            <a:r>
              <a:rPr lang="en-US" sz="4400" dirty="0"/>
              <a:t>2 Corinthians 5:11 – 6:2</a:t>
            </a:r>
            <a:br>
              <a:rPr lang="en-US" sz="4400" dirty="0"/>
            </a:br>
            <a:r>
              <a:rPr lang="en-US" sz="4400" dirty="0"/>
              <a:t>The Ministry of Reconciliation – Part 1</a:t>
            </a:r>
          </a:p>
        </p:txBody>
      </p:sp>
      <p:sp>
        <p:nvSpPr>
          <p:cNvPr id="5" name="Text Box 4">
            <a:extLst>
              <a:ext uri="{FF2B5EF4-FFF2-40B4-BE49-F238E27FC236}">
                <a16:creationId xmlns="" xmlns:a16="http://schemas.microsoft.com/office/drawing/2014/main" id="{15C92E57-6AE9-4566-B59B-65B70ACD3DE1}"/>
              </a:ext>
            </a:extLst>
          </p:cNvPr>
          <p:cNvSpPr txBox="1">
            <a:spLocks noChangeArrowheads="1"/>
          </p:cNvSpPr>
          <p:nvPr/>
        </p:nvSpPr>
        <p:spPr bwMode="auto">
          <a:xfrm>
            <a:off x="172208" y="2308245"/>
            <a:ext cx="11839169" cy="419602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5:19</a:t>
            </a:r>
            <a:r>
              <a:rPr lang="en-US" sz="3200" dirty="0"/>
              <a:t> . . . </a:t>
            </a:r>
            <a:r>
              <a:rPr lang="en-US" sz="3200" u="sng" dirty="0"/>
              <a:t>He has committed to us the word of reconciliation</a:t>
            </a:r>
            <a:r>
              <a:rPr lang="en-US" sz="3200" dirty="0"/>
              <a:t>. </a:t>
            </a:r>
            <a:br>
              <a:rPr lang="en-US" sz="3200" dirty="0"/>
            </a:br>
            <a:r>
              <a:rPr lang="en-US" sz="3200" baseline="30000" dirty="0"/>
              <a:t>20</a:t>
            </a:r>
            <a:r>
              <a:rPr lang="en-US" sz="3200" dirty="0"/>
              <a:t> Therefore, we are ambassadors for Christ, as though God were making an appeal through us: </a:t>
            </a:r>
            <a:r>
              <a:rPr lang="en-US" sz="3200" dirty="0">
                <a:highlight>
                  <a:srgbClr val="FFFF00"/>
                </a:highlight>
              </a:rPr>
              <a:t>“We beg you on behalf of Christ, be reconciled to God. </a:t>
            </a:r>
            <a:r>
              <a:rPr lang="en-US" sz="3200" baseline="30000" dirty="0">
                <a:highlight>
                  <a:srgbClr val="FFFF00"/>
                </a:highlight>
              </a:rPr>
              <a:t>21</a:t>
            </a:r>
            <a:r>
              <a:rPr lang="en-US" sz="3200" dirty="0">
                <a:highlight>
                  <a:srgbClr val="FFFF00"/>
                </a:highlight>
              </a:rPr>
              <a:t> He made Him who knew no sin to be sin on our behalf, so that we might become the righteousness of God in Him. </a:t>
            </a:r>
            <a:r>
              <a:rPr lang="en-US" sz="3200" baseline="30000" dirty="0">
                <a:highlight>
                  <a:srgbClr val="FFFF00"/>
                </a:highlight>
              </a:rPr>
              <a:t>6:1</a:t>
            </a:r>
            <a:r>
              <a:rPr lang="en-US" sz="3200" dirty="0">
                <a:highlight>
                  <a:srgbClr val="FFFF00"/>
                </a:highlight>
              </a:rPr>
              <a:t> And working together with Him, we also urge you not to receive the grace of God in vain— </a:t>
            </a:r>
            <a:r>
              <a:rPr lang="en-US" sz="3200" baseline="30000" dirty="0">
                <a:highlight>
                  <a:srgbClr val="FFFF00"/>
                </a:highlight>
              </a:rPr>
              <a:t>2</a:t>
            </a:r>
            <a:r>
              <a:rPr lang="en-US" sz="3200" dirty="0">
                <a:highlight>
                  <a:srgbClr val="FFFF00"/>
                </a:highlight>
              </a:rPr>
              <a:t> for He says, ‘</a:t>
            </a:r>
            <a:r>
              <a:rPr lang="en-US" sz="3200" cap="small" dirty="0">
                <a:highlight>
                  <a:srgbClr val="FFFF00"/>
                </a:highlight>
              </a:rPr>
              <a:t>At the acceptable time</a:t>
            </a:r>
            <a:r>
              <a:rPr lang="en-US" sz="3200" dirty="0">
                <a:highlight>
                  <a:srgbClr val="FFFF00"/>
                </a:highlight>
              </a:rPr>
              <a:t> I </a:t>
            </a:r>
            <a:r>
              <a:rPr lang="en-US" sz="3200" cap="small" dirty="0">
                <a:highlight>
                  <a:srgbClr val="FFFF00"/>
                </a:highlight>
              </a:rPr>
              <a:t>listened to you</a:t>
            </a:r>
            <a:r>
              <a:rPr lang="en-US" sz="3200" dirty="0">
                <a:highlight>
                  <a:srgbClr val="FFFF00"/>
                </a:highlight>
              </a:rPr>
              <a:t>, </a:t>
            </a:r>
            <a:r>
              <a:rPr lang="en-US" sz="3200" cap="small" dirty="0">
                <a:highlight>
                  <a:srgbClr val="FFFF00"/>
                </a:highlight>
              </a:rPr>
              <a:t>And on the day of salvation</a:t>
            </a:r>
            <a:r>
              <a:rPr lang="en-US" sz="3200" dirty="0">
                <a:highlight>
                  <a:srgbClr val="FFFF00"/>
                </a:highlight>
              </a:rPr>
              <a:t> I </a:t>
            </a:r>
            <a:r>
              <a:rPr lang="en-US" sz="3200" cap="small" dirty="0">
                <a:highlight>
                  <a:srgbClr val="FFFF00"/>
                </a:highlight>
              </a:rPr>
              <a:t>helped you</a:t>
            </a:r>
            <a:r>
              <a:rPr lang="en-US" sz="3200" dirty="0">
                <a:highlight>
                  <a:srgbClr val="FFFF00"/>
                </a:highlight>
              </a:rPr>
              <a:t>.’ Behold, now is ‘</a:t>
            </a:r>
            <a:r>
              <a:rPr lang="en-US" sz="3200" cap="small" dirty="0">
                <a:highlight>
                  <a:srgbClr val="FFFF00"/>
                </a:highlight>
              </a:rPr>
              <a:t>the acceptable time</a:t>
            </a:r>
            <a:r>
              <a:rPr lang="en-US" sz="3200" dirty="0">
                <a:highlight>
                  <a:srgbClr val="FFFF00"/>
                </a:highlight>
              </a:rPr>
              <a:t>,’ behold, now is ‘</a:t>
            </a:r>
            <a:r>
              <a:rPr lang="en-US" sz="3200" cap="small" dirty="0">
                <a:highlight>
                  <a:srgbClr val="FFFF00"/>
                </a:highlight>
              </a:rPr>
              <a:t>the day of salvation.</a:t>
            </a:r>
            <a:r>
              <a:rPr lang="en-US" sz="3200" dirty="0">
                <a:highlight>
                  <a:srgbClr val="FFFF00"/>
                </a:highlight>
              </a:rPr>
              <a:t>’” </a:t>
            </a:r>
          </a:p>
        </p:txBody>
      </p:sp>
    </p:spTree>
    <p:extLst>
      <p:ext uri="{BB962C8B-B14F-4D97-AF65-F5344CB8AC3E}">
        <p14:creationId xmlns:p14="http://schemas.microsoft.com/office/powerpoint/2010/main" val="241095099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box(ou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SPEAK THE MESSAGE OF RECONCILIATION</a:t>
            </a: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“You can be reconciled to God just as you are.  You don’t need to clean yourself up first, because Jesus has already made you acceptable.”</a:t>
            </a: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“Just tell God that you want to be reconciled with Him.  Why not do this today?”</a:t>
            </a:r>
          </a:p>
        </p:txBody>
      </p:sp>
      <p:sp>
        <p:nvSpPr>
          <p:cNvPr id="2" name="Title 1"/>
          <p:cNvSpPr>
            <a:spLocks noGrp="1"/>
          </p:cNvSpPr>
          <p:nvPr>
            <p:ph type="title"/>
          </p:nvPr>
        </p:nvSpPr>
        <p:spPr/>
        <p:txBody>
          <a:bodyPr/>
          <a:lstStyle/>
          <a:p>
            <a:pPr>
              <a:lnSpc>
                <a:spcPts val="4000"/>
              </a:lnSpc>
              <a:spcBef>
                <a:spcPts val="0"/>
              </a:spcBef>
            </a:pPr>
            <a:r>
              <a:rPr lang="en-US" sz="4400" dirty="0"/>
              <a:t>2 Corinthians 5:11 – 6:2</a:t>
            </a:r>
            <a:br>
              <a:rPr lang="en-US" sz="4400" dirty="0"/>
            </a:br>
            <a:r>
              <a:rPr lang="en-US" sz="4400" dirty="0"/>
              <a:t>The Ministry of Reconciliation – Part 1</a:t>
            </a:r>
          </a:p>
        </p:txBody>
      </p:sp>
    </p:spTree>
    <p:extLst>
      <p:ext uri="{BB962C8B-B14F-4D97-AF65-F5344CB8AC3E}">
        <p14:creationId xmlns:p14="http://schemas.microsoft.com/office/powerpoint/2010/main" val="1539135196"/>
      </p:ext>
    </p:extLst>
  </p:cSld>
  <p:clrMapOvr>
    <a:masterClrMapping/>
  </p:clrMapOvr>
  <p:transition spd="med">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SPEAK THE MESSAGE OF RECONCILIATION</a:t>
            </a:r>
          </a:p>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0" indent="0" algn="ctr" eaLnBrk="1" hangingPunct="1">
              <a:lnSpc>
                <a:spcPts val="3600"/>
              </a:lnSpc>
              <a:spcBef>
                <a:spcPts val="1200"/>
              </a:spcBef>
              <a:defRPr/>
            </a:pPr>
            <a:r>
              <a:rPr lang="en-US" sz="4400" b="0" i="1" dirty="0">
                <a:effectLst/>
                <a:cs typeface="Times New Roman" pitchFamily="18" charset="0"/>
              </a:rPr>
              <a:t>Paul devotes 5 verses to “speaking” </a:t>
            </a:r>
            <a:br>
              <a:rPr lang="en-US" sz="4400" b="0" i="1" dirty="0">
                <a:effectLst/>
                <a:cs typeface="Times New Roman" pitchFamily="18" charset="0"/>
              </a:rPr>
            </a:br>
            <a:r>
              <a:rPr lang="en-US" sz="4400" b="0" i="1" dirty="0">
                <a:effectLst/>
                <a:cs typeface="Times New Roman" pitchFamily="18" charset="0"/>
              </a:rPr>
              <a:t>(5:19-6:2) &amp; 5 verses to “living” (6:3-7)</a:t>
            </a:r>
          </a:p>
          <a:p>
            <a:pPr marL="0" indent="0" algn="ctr" eaLnBrk="1" hangingPunct="1">
              <a:lnSpc>
                <a:spcPts val="3600"/>
              </a:lnSpc>
              <a:spcBef>
                <a:spcPts val="1800"/>
              </a:spcBef>
              <a:defRPr/>
            </a:pPr>
            <a:r>
              <a:rPr lang="en-US" sz="4400" b="0" i="1" dirty="0">
                <a:effectLst/>
                <a:cs typeface="Times New Roman" pitchFamily="18" charset="0"/>
              </a:rPr>
              <a:t>In the NT general letters, </a:t>
            </a:r>
            <a:br>
              <a:rPr lang="en-US" sz="4400" b="0" i="1" dirty="0">
                <a:effectLst/>
                <a:cs typeface="Times New Roman" pitchFamily="18" charset="0"/>
              </a:rPr>
            </a:br>
            <a:r>
              <a:rPr lang="en-US" sz="4400" b="0" i="1" dirty="0">
                <a:effectLst/>
                <a:cs typeface="Times New Roman" pitchFamily="18" charset="0"/>
              </a:rPr>
              <a:t>the ratio of “living” passages to </a:t>
            </a:r>
            <a:br>
              <a:rPr lang="en-US" sz="4400" b="0" i="1" dirty="0">
                <a:effectLst/>
                <a:cs typeface="Times New Roman" pitchFamily="18" charset="0"/>
              </a:rPr>
            </a:br>
            <a:r>
              <a:rPr lang="en-US" sz="4400" b="0" i="1" dirty="0">
                <a:effectLst/>
                <a:cs typeface="Times New Roman" pitchFamily="18" charset="0"/>
              </a:rPr>
              <a:t>“speaking” passages is approximately 3:1</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Tree>
    <p:extLst>
      <p:ext uri="{BB962C8B-B14F-4D97-AF65-F5344CB8AC3E}">
        <p14:creationId xmlns:p14="http://schemas.microsoft.com/office/powerpoint/2010/main" val="3242348509"/>
      </p:ext>
    </p:extLst>
  </p:cSld>
  <p:clrMapOvr>
    <a:masterClrMapping/>
  </p:clrMapOvr>
  <p:transition spd="med">
    <p:randomBa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SPEAK THE MESSAGE OF RECONCILIATION</a:t>
            </a:r>
          </a:p>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0" indent="0" algn="ctr" eaLnBrk="1" hangingPunct="1">
              <a:lnSpc>
                <a:spcPts val="3600"/>
              </a:lnSpc>
              <a:spcBef>
                <a:spcPts val="1800"/>
              </a:spcBef>
              <a:defRPr/>
            </a:pPr>
            <a:r>
              <a:rPr lang="en-US" sz="4400" b="0" i="1" dirty="0">
                <a:effectLst/>
                <a:cs typeface="Times New Roman" pitchFamily="18" charset="0"/>
              </a:rPr>
              <a:t>“Living” is just as important as “speaking!”</a:t>
            </a:r>
            <a:endParaRPr lang="en-US" sz="4400" i="1" dirty="0">
              <a:effectLst>
                <a:outerShdw blurRad="38100" dist="38100" dir="2700000" algn="tl">
                  <a:srgbClr val="000000">
                    <a:alpha val="43137"/>
                  </a:srgbClr>
                </a:outerShdw>
              </a:effectLst>
              <a:cs typeface="Times New Roman" pitchFamily="18" charset="0"/>
            </a:endParaRP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Tree>
    <p:extLst>
      <p:ext uri="{BB962C8B-B14F-4D97-AF65-F5344CB8AC3E}">
        <p14:creationId xmlns:p14="http://schemas.microsoft.com/office/powerpoint/2010/main" val="3840714942"/>
      </p:ext>
    </p:extLst>
  </p:cSld>
  <p:clrMapOvr>
    <a:masterClrMapping/>
  </p:clrMapOvr>
  <p:transition spd="med">
    <p:randomBa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Never needlessly offend non-Christians</a:t>
            </a:r>
          </a:p>
          <a:p>
            <a:pPr marL="971550" lvl="1" indent="-571500" eaLnBrk="1" hangingPunct="1">
              <a:lnSpc>
                <a:spcPts val="3600"/>
              </a:lnSpc>
              <a:spcBef>
                <a:spcPts val="1200"/>
              </a:spcBef>
              <a:buFont typeface="Arial" panose="020B0604020202020204" pitchFamily="34" charset="0"/>
              <a:buChar char="•"/>
              <a:defRPr/>
            </a:pPr>
            <a:endParaRPr lang="en-US" sz="40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endParaRPr lang="en-US" sz="4000" dirty="0">
              <a:cs typeface="Times New Roman" pitchFamily="18" charset="0"/>
            </a:endParaRPr>
          </a:p>
          <a:p>
            <a:pPr marL="0" indent="0" algn="ctr" eaLnBrk="1" hangingPunct="1">
              <a:lnSpc>
                <a:spcPts val="3600"/>
              </a:lnSpc>
              <a:spcBef>
                <a:spcPts val="0"/>
              </a:spcBef>
              <a:defRPr/>
            </a:pPr>
            <a:r>
              <a:rPr lang="en-US" sz="4400" b="0" i="1" dirty="0">
                <a:effectLst/>
                <a:cs typeface="Times New Roman" pitchFamily="18" charset="0"/>
              </a:rPr>
              <a:t>Willing to waive your </a:t>
            </a:r>
            <a:br>
              <a:rPr lang="en-US" sz="4400" b="0" i="1" dirty="0">
                <a:effectLst/>
                <a:cs typeface="Times New Roman" pitchFamily="18" charset="0"/>
              </a:rPr>
            </a:br>
            <a:r>
              <a:rPr lang="en-US" sz="4400" b="0" i="1" dirty="0">
                <a:effectLst/>
                <a:cs typeface="Times New Roman" pitchFamily="18" charset="0"/>
              </a:rPr>
              <a:t>personal rights &amp; freedoms?</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9BA71FD7-19F2-46A7-BFB8-09C5979F1D35}"/>
              </a:ext>
            </a:extLst>
          </p:cNvPr>
          <p:cNvSpPr txBox="1">
            <a:spLocks noChangeArrowheads="1"/>
          </p:cNvSpPr>
          <p:nvPr/>
        </p:nvSpPr>
        <p:spPr bwMode="auto">
          <a:xfrm>
            <a:off x="172208" y="3413145"/>
            <a:ext cx="11839169"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6:3</a:t>
            </a:r>
            <a:r>
              <a:rPr lang="en-US" sz="3200" dirty="0"/>
              <a:t> . . . giving no cause for offense in anything, so that the ministry will not be discredited . . . </a:t>
            </a:r>
          </a:p>
        </p:txBody>
      </p:sp>
    </p:spTree>
    <p:extLst>
      <p:ext uri="{BB962C8B-B14F-4D97-AF65-F5344CB8AC3E}">
        <p14:creationId xmlns:p14="http://schemas.microsoft.com/office/powerpoint/2010/main" val="3678476759"/>
      </p:ext>
    </p:extLst>
  </p:cSld>
  <p:clrMapOvr>
    <a:masterClrMapping/>
  </p:clrMapOvr>
  <p:transition spd="med">
    <p:randomBa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Never needlessly offend non-Christians</a:t>
            </a:r>
          </a:p>
          <a:p>
            <a:pPr marL="971550" lvl="1" indent="-571500" eaLnBrk="1" hangingPunct="1">
              <a:lnSpc>
                <a:spcPts val="3600"/>
              </a:lnSpc>
              <a:spcBef>
                <a:spcPts val="1200"/>
              </a:spcBef>
              <a:buFont typeface="Arial" panose="020B0604020202020204" pitchFamily="34" charset="0"/>
              <a:buChar char="•"/>
              <a:defRPr/>
            </a:pPr>
            <a:endParaRPr lang="en-US" sz="40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endParaRPr lang="en-US" sz="4000" dirty="0">
              <a:cs typeface="Times New Roman" pitchFamily="18" charset="0"/>
            </a:endParaRPr>
          </a:p>
          <a:p>
            <a:pPr marL="0" indent="0" algn="ctr" eaLnBrk="1" hangingPunct="1">
              <a:lnSpc>
                <a:spcPts val="3600"/>
              </a:lnSpc>
              <a:spcBef>
                <a:spcPts val="0"/>
              </a:spcBef>
              <a:defRPr/>
            </a:pPr>
            <a:r>
              <a:rPr lang="en-US" sz="4400" b="0" i="1" dirty="0">
                <a:effectLst/>
                <a:cs typeface="Times New Roman" pitchFamily="18" charset="0"/>
              </a:rPr>
              <a:t>Willing to waive your </a:t>
            </a:r>
            <a:br>
              <a:rPr lang="en-US" sz="4400" b="0" i="1" dirty="0">
                <a:effectLst/>
                <a:cs typeface="Times New Roman" pitchFamily="18" charset="0"/>
              </a:rPr>
            </a:br>
            <a:r>
              <a:rPr lang="en-US" sz="4400" b="0" i="1" dirty="0">
                <a:effectLst/>
                <a:cs typeface="Times New Roman" pitchFamily="18" charset="0"/>
              </a:rPr>
              <a:t>personal rights &amp; freedoms?</a:t>
            </a:r>
          </a:p>
          <a:p>
            <a:pPr marL="0" indent="0" algn="ctr" eaLnBrk="1" hangingPunct="1">
              <a:lnSpc>
                <a:spcPts val="3600"/>
              </a:lnSpc>
              <a:spcBef>
                <a:spcPts val="1200"/>
              </a:spcBef>
              <a:defRPr/>
            </a:pPr>
            <a:r>
              <a:rPr lang="en-US" sz="4400" b="0" i="1" dirty="0">
                <a:effectLst/>
                <a:cs typeface="Times New Roman" pitchFamily="18" charset="0"/>
              </a:rPr>
              <a:t>Willing to not emphasize your strong opinions about other matters?</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5" name="Text Box 4">
            <a:extLst>
              <a:ext uri="{FF2B5EF4-FFF2-40B4-BE49-F238E27FC236}">
                <a16:creationId xmlns="" xmlns:a16="http://schemas.microsoft.com/office/drawing/2014/main" id="{9BA71FD7-19F2-46A7-BFB8-09C5979F1D35}"/>
              </a:ext>
            </a:extLst>
          </p:cNvPr>
          <p:cNvSpPr txBox="1">
            <a:spLocks noChangeArrowheads="1"/>
          </p:cNvSpPr>
          <p:nvPr/>
        </p:nvSpPr>
        <p:spPr bwMode="auto">
          <a:xfrm>
            <a:off x="172208" y="3413145"/>
            <a:ext cx="11839169" cy="913070"/>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6:3</a:t>
            </a:r>
            <a:r>
              <a:rPr lang="en-US" sz="3200" dirty="0"/>
              <a:t> . . . giving no cause for offense in anything, so that the ministry will not be discredited . . . </a:t>
            </a:r>
          </a:p>
        </p:txBody>
      </p:sp>
    </p:spTree>
    <p:extLst>
      <p:ext uri="{BB962C8B-B14F-4D97-AF65-F5344CB8AC3E}">
        <p14:creationId xmlns:p14="http://schemas.microsoft.com/office/powerpoint/2010/main" val="536907520"/>
      </p:ext>
    </p:extLst>
  </p:cSld>
  <p:clrMapOvr>
    <a:masterClrMapping/>
  </p:clrMapOvr>
  <p:transition spd="med">
    <p:randomBa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0" y="274638"/>
            <a:ext cx="9144000" cy="1020762"/>
          </a:xfrm>
          <a:prstGeom prst="rect">
            <a:avLst/>
          </a:prstGeom>
          <a:noFill/>
          <a:ln w="9525">
            <a:noFill/>
            <a:miter lim="800000"/>
            <a:headEnd/>
            <a:tailEnd/>
          </a:ln>
          <a:effectLst/>
        </p:spPr>
        <p:txBody>
          <a:bodyPr anchor="ctr"/>
          <a:lstStyle/>
          <a:p>
            <a:pPr marL="0" marR="0" lvl="0" indent="0" algn="ctr" defTabSz="914400" rtl="0" eaLnBrk="1" fontAlgn="auto" latinLnBrk="0" hangingPunct="1">
              <a:lnSpc>
                <a:spcPts val="3400"/>
              </a:lnSpc>
              <a:spcBef>
                <a:spcPts val="0"/>
              </a:spcBef>
              <a:spcAft>
                <a:spcPts val="0"/>
              </a:spcAft>
              <a:buClrTx/>
              <a:buSzTx/>
              <a:buFontTx/>
              <a:buNone/>
              <a:tabLst/>
              <a:defRPr/>
            </a:pPr>
            <a:endParaRPr kumimoji="0" lang="en-US" sz="4000" b="1" i="0" u="none" strike="noStrike" kern="0" cap="none" spc="0" normalizeH="0" baseline="0" noProof="0" dirty="0">
              <a:ln>
                <a:noFill/>
              </a:ln>
              <a:solidFill>
                <a:srgbClr val="C0C0C0"/>
              </a:solidFill>
              <a:effectLst>
                <a:outerShdw blurRad="38100" dist="38100" dir="2700000" algn="tl">
                  <a:srgbClr val="000000"/>
                </a:outerShdw>
              </a:effectLst>
              <a:uLnTx/>
              <a:uFillTx/>
              <a:latin typeface="Trebuchet MS"/>
              <a:ea typeface="+mn-ea"/>
              <a:cs typeface="Arial" charset="0"/>
            </a:endParaRPr>
          </a:p>
        </p:txBody>
      </p:sp>
      <p:sp>
        <p:nvSpPr>
          <p:cNvPr id="24580" name="Content Placeholder 7"/>
          <p:cNvSpPr>
            <a:spLocks noGrp="1"/>
          </p:cNvSpPr>
          <p:nvPr>
            <p:ph idx="1"/>
          </p:nvPr>
        </p:nvSpPr>
        <p:spPr>
          <a:xfrm>
            <a:off x="180622" y="1828800"/>
            <a:ext cx="11785600" cy="4876800"/>
          </a:xfrm>
        </p:spPr>
        <p:txBody>
          <a:bodyPr/>
          <a:lstStyle/>
          <a:p>
            <a:pPr marL="0" indent="0" eaLnBrk="1" hangingPunct="1">
              <a:lnSpc>
                <a:spcPts val="3600"/>
              </a:lnSpc>
              <a:spcBef>
                <a:spcPts val="1200"/>
              </a:spcBef>
              <a:defRPr/>
            </a:pPr>
            <a:r>
              <a:rPr lang="en-US" sz="4400" dirty="0">
                <a:effectLst>
                  <a:outerShdw blurRad="38100" dist="38100" dir="2700000" algn="tl">
                    <a:srgbClr val="000000">
                      <a:alpha val="43137"/>
                    </a:srgbClr>
                  </a:outerShdw>
                </a:effectLst>
                <a:cs typeface="Times New Roman" pitchFamily="18" charset="0"/>
              </a:rPr>
              <a:t>LIVE IN A WAY THAT VALIDATES THE MESSAGE</a:t>
            </a:r>
            <a:endParaRPr lang="en-US" sz="4400" b="0" dirty="0">
              <a:effectLst/>
              <a:cs typeface="Times New Roman" pitchFamily="18" charset="0"/>
            </a:endParaRPr>
          </a:p>
          <a:p>
            <a:pPr marL="971550" lvl="1" indent="-571500" eaLnBrk="1" hangingPunct="1">
              <a:lnSpc>
                <a:spcPts val="3600"/>
              </a:lnSpc>
              <a:spcBef>
                <a:spcPts val="1200"/>
              </a:spcBef>
              <a:buFont typeface="Arial" panose="020B0604020202020204" pitchFamily="34" charset="0"/>
              <a:buChar char="•"/>
              <a:defRPr/>
            </a:pPr>
            <a:r>
              <a:rPr lang="en-US" sz="4000" dirty="0">
                <a:cs typeface="Times New Roman" pitchFamily="18" charset="0"/>
              </a:rPr>
              <a:t>Demonstrate the reality of your faith in Christ by your:</a:t>
            </a:r>
          </a:p>
        </p:txBody>
      </p:sp>
      <p:sp>
        <p:nvSpPr>
          <p:cNvPr id="2" name="Title 1"/>
          <p:cNvSpPr>
            <a:spLocks noGrp="1"/>
          </p:cNvSpPr>
          <p:nvPr>
            <p:ph type="title"/>
          </p:nvPr>
        </p:nvSpPr>
        <p:spPr/>
        <p:txBody>
          <a:bodyPr/>
          <a:lstStyle/>
          <a:p>
            <a:pPr>
              <a:lnSpc>
                <a:spcPts val="4000"/>
              </a:lnSpc>
              <a:spcBef>
                <a:spcPts val="0"/>
              </a:spcBef>
            </a:pPr>
            <a:r>
              <a:rPr lang="en-US" sz="4400" dirty="0"/>
              <a:t>2 Corinthians 6:3-10</a:t>
            </a:r>
            <a:br>
              <a:rPr lang="en-US" sz="4400" dirty="0"/>
            </a:br>
            <a:r>
              <a:rPr lang="en-US" sz="4400" dirty="0"/>
              <a:t>The Ministry of Reconciliation – Part 2</a:t>
            </a:r>
          </a:p>
        </p:txBody>
      </p:sp>
      <p:sp>
        <p:nvSpPr>
          <p:cNvPr id="7" name="Text Box 4">
            <a:extLst>
              <a:ext uri="{FF2B5EF4-FFF2-40B4-BE49-F238E27FC236}">
                <a16:creationId xmlns="" xmlns:a16="http://schemas.microsoft.com/office/drawing/2014/main" id="{58789F19-2B2A-4EB0-8EA0-4FDF8A7D5E4F}"/>
              </a:ext>
            </a:extLst>
          </p:cNvPr>
          <p:cNvSpPr txBox="1">
            <a:spLocks noChangeArrowheads="1"/>
          </p:cNvSpPr>
          <p:nvPr/>
        </p:nvSpPr>
        <p:spPr bwMode="auto">
          <a:xfrm>
            <a:off x="172208" y="4460895"/>
            <a:ext cx="11839169" cy="1733808"/>
          </a:xfrm>
          <a:prstGeom prst="rect">
            <a:avLst/>
          </a:prstGeom>
          <a:solidFill>
            <a:schemeClr val="bg1"/>
          </a:solidFill>
          <a:ln w="9525">
            <a:solidFill>
              <a:schemeClr val="tx1"/>
            </a:solidFill>
            <a:miter lim="800000"/>
            <a:headEnd/>
            <a:tailEnd/>
          </a:ln>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nSpc>
                <a:spcPts val="3200"/>
              </a:lnSpc>
            </a:pPr>
            <a:r>
              <a:rPr lang="en-US" sz="3200" baseline="30000" dirty="0"/>
              <a:t>6:4</a:t>
            </a:r>
            <a:r>
              <a:rPr lang="en-US" sz="3200" dirty="0"/>
              <a:t> . . . but in everything commending ourselves as servants of God</a:t>
            </a:r>
            <a:r>
              <a:rPr lang="en-US" sz="3200" dirty="0">
                <a:solidFill>
                  <a:schemeClr val="bg1"/>
                </a:solidFill>
              </a:rPr>
              <a:t>, in much endurance in afflictions, in hardships, in distresses, </a:t>
            </a:r>
            <a:r>
              <a:rPr lang="en-US" sz="3200" baseline="30000" dirty="0">
                <a:solidFill>
                  <a:schemeClr val="bg1"/>
                </a:solidFill>
              </a:rPr>
              <a:t>5</a:t>
            </a:r>
            <a:r>
              <a:rPr lang="en-US" sz="3200" dirty="0">
                <a:solidFill>
                  <a:schemeClr val="bg1"/>
                </a:solidFill>
              </a:rPr>
              <a:t> in beatings, in imprisonments, in tumults, in labors, in sleeplessness, in hunger . . . </a:t>
            </a:r>
          </a:p>
        </p:txBody>
      </p:sp>
    </p:spTree>
    <p:extLst>
      <p:ext uri="{BB962C8B-B14F-4D97-AF65-F5344CB8AC3E}">
        <p14:creationId xmlns:p14="http://schemas.microsoft.com/office/powerpoint/2010/main" val="1128910623"/>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517F217E392649912063203CC16DAD" ma:contentTypeVersion="11" ma:contentTypeDescription="Create a new document." ma:contentTypeScope="" ma:versionID="9cbc1b97eb9329a17530a63661be5c9a">
  <xsd:schema xmlns:xsd="http://www.w3.org/2001/XMLSchema" xmlns:xs="http://www.w3.org/2001/XMLSchema" xmlns:p="http://schemas.microsoft.com/office/2006/metadata/properties" xmlns:ns3="32f6de46-231c-42ab-adec-521b622e5061" targetNamespace="http://schemas.microsoft.com/office/2006/metadata/properties" ma:root="true" ma:fieldsID="6703a23060ad37a9d96d0f84395a45a1" ns3:_="">
    <xsd:import namespace="32f6de46-231c-42ab-adec-521b622e506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6de46-231c-42ab-adec-521b622e5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62E1092-895C-405C-B0AB-9E3D282F47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6de46-231c-42ab-adec-521b622e50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00E66C-A955-4E50-BE32-D3AB7B654D1F}">
  <ds:schemaRefs>
    <ds:schemaRef ds:uri="http://schemas.microsoft.com/sharepoint/v3/contenttype/forms"/>
  </ds:schemaRefs>
</ds:datastoreItem>
</file>

<file path=customXml/itemProps3.xml><?xml version="1.0" encoding="utf-8"?>
<ds:datastoreItem xmlns:ds="http://schemas.openxmlformats.org/officeDocument/2006/customXml" ds:itemID="{89806110-F0EB-4548-AFAA-8683357EA45D}">
  <ds:schemaRefs>
    <ds:schemaRef ds:uri="http://schemas.openxmlformats.org/package/2006/metadata/core-properties"/>
    <ds:schemaRef ds:uri="http://purl.org/dc/elements/1.1/"/>
    <ds:schemaRef ds:uri="http://schemas.microsoft.com/office/2006/metadata/properties"/>
    <ds:schemaRef ds:uri="32f6de46-231c-42ab-adec-521b622e5061"/>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2Cor5-2</Template>
  <TotalTime>105</TotalTime>
  <Words>1208</Words>
  <Application>Microsoft Office PowerPoint</Application>
  <PresentationFormat>Widescreen</PresentationFormat>
  <Paragraphs>116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Times New Roman</vt:lpstr>
      <vt:lpstr>Trebuchet MS</vt:lpstr>
      <vt:lpstr>Wingdings</vt:lpstr>
      <vt:lpstr>1_Default Design</vt:lpstr>
      <vt:lpstr>2 Corinthians 5:11 – 6:2 The Ministry of Reconciliation – Part 1</vt:lpstr>
      <vt:lpstr>2 Corinthians 5:11 – 6:2 The Ministry of Reconciliation – Part 1</vt:lpstr>
      <vt:lpstr>2 Corinthians 5:11 – 6:2 The Ministry of Reconciliation – Part 1</vt:lpstr>
      <vt:lpstr>2 Corinthians 5:11 – 6:2 The Ministry of Reconciliation – Part 1</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1</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lpstr>2 Corinthians 6:3-10 The Ministry of Reconciliation – Part 2</vt:lpstr>
    </vt:vector>
  </TitlesOfParts>
  <Company>Xenos Christian Fellowship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Corinthians 5:11 – 6:2 The Ministry of Reconciliation – Part 1</dc:title>
  <dc:creator>RobinetteT</dc:creator>
  <cp:lastModifiedBy>RobinetteT</cp:lastModifiedBy>
  <cp:revision>4</cp:revision>
  <dcterms:created xsi:type="dcterms:W3CDTF">2022-10-12T18:33:54Z</dcterms:created>
  <dcterms:modified xsi:type="dcterms:W3CDTF">2022-10-12T20:19:28Z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0x0101009E517F217E392649912063203CC16DAD</vt:lpwstr>
  </property>
</Properties>
</file>